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EEAF5-F458-4F09-B1E8-4728DC491A1A}" v="9" dt="2024-02-09T08:57:14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09/02/2024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09/02/2024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09/02/2024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09/02/2024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09/02/2024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09/02/2024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13B20E20-81CB-096C-7881-999B92E25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5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EE65DC65-7443-7949-311D-6931CE7521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6"/>
          <a:stretch/>
        </p:blipFill>
        <p:spPr>
          <a:xfrm>
            <a:off x="-2" y="2103169"/>
            <a:ext cx="12192000" cy="47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baixa">
            <a:extLst>
              <a:ext uri="{FF2B5EF4-FFF2-40B4-BE49-F238E27FC236}">
                <a16:creationId xmlns:a16="http://schemas.microsoft.com/office/drawing/2014/main" id="{6A8B4709-D892-888A-BED6-39260F76A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0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0F510C8B-38DC-913F-8E8C-D1E480D87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78C723CB-819B-D68A-8111-0EA15FE6D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5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 com confiança baixa">
            <a:extLst>
              <a:ext uri="{FF2B5EF4-FFF2-40B4-BE49-F238E27FC236}">
                <a16:creationId xmlns:a16="http://schemas.microsoft.com/office/drawing/2014/main" id="{03F32EE4-13F2-D228-74E0-3A0EB485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FD253E1-667A-72B0-21E5-5FFB20A23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46E7E9E6-5626-FC54-61DF-28B2688D8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7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6256481-DB88-6F31-D1CC-EC9C74174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1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EF6D1A3-BA98-947B-1605-A7FB846C2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0504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772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2024-02-09T08:57:23Z</dcterms:modified>
</cp:coreProperties>
</file>