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B952EA-D6D9-4E93-8BC0-45E47C531573}" v="9" dt="2024-02-02T00:57:08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673714155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4063337808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530856640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196196008" sldId="265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51065780" sldId="27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64668640" sldId="277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77404572" sldId="28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delSp modSp mod">
        <pc:chgData name="Neemias Informatica Lima" userId="b77af7bd85500281" providerId="LiveId" clId="{48E57A04-2B6A-4FEE-933F-4A6A38C82411}" dt="2024-01-04T16:28:50.146" v="25" actId="962"/>
        <pc:sldMkLst>
          <pc:docMk/>
          <pc:sldMk cId="673714155" sldId="257"/>
        </pc:sldMkLst>
        <pc:picChg chg="add mod">
          <ac:chgData name="Neemias Informatica Lima" userId="b77af7bd85500281" providerId="LiveId" clId="{48E57A04-2B6A-4FEE-933F-4A6A38C82411}" dt="2024-01-04T16:28:50.146" v="25" actId="962"/>
          <ac:picMkLst>
            <pc:docMk/>
            <pc:sldMk cId="673714155" sldId="257"/>
            <ac:picMk id="3" creationId="{9A3D930F-8C6E-38E7-B658-912FB4F0097D}"/>
          </ac:picMkLst>
        </pc:picChg>
        <pc:picChg chg="del">
          <ac:chgData name="Neemias Informatica Lima" userId="b77af7bd85500281" providerId="LiveId" clId="{48E57A04-2B6A-4FEE-933F-4A6A38C82411}" dt="2024-01-04T16:25:44.756" v="2" actId="478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9.100" v="37" actId="962"/>
        <pc:sldMkLst>
          <pc:docMk/>
          <pc:sldMk cId="4063337808" sldId="262"/>
        </pc:sldMkLst>
        <pc:picChg chg="del">
          <ac:chgData name="Neemias Informatica Lima" userId="b77af7bd85500281" providerId="LiveId" clId="{48E57A04-2B6A-4FEE-933F-4A6A38C82411}" dt="2024-01-04T16:25:51.055" v="6" actId="478"/>
          <ac:picMkLst>
            <pc:docMk/>
            <pc:sldMk cId="4063337808" sldId="262"/>
            <ac:picMk id="3" creationId="{62E23AA2-7519-87F5-2F64-21A4B88215CD}"/>
          </ac:picMkLst>
        </pc:picChg>
        <pc:picChg chg="add mod">
          <ac:chgData name="Neemias Informatica Lima" userId="b77af7bd85500281" providerId="LiveId" clId="{48E57A04-2B6A-4FEE-933F-4A6A38C82411}" dt="2024-01-04T16:29:19.100" v="37" actId="962"/>
          <ac:picMkLst>
            <pc:docMk/>
            <pc:sldMk cId="4063337808" sldId="262"/>
            <ac:picMk id="4" creationId="{94158182-AD46-0723-8163-8CF69CB1E30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06.131" v="31" actId="962"/>
        <pc:sldMkLst>
          <pc:docMk/>
          <pc:sldMk cId="530856640" sldId="263"/>
        </pc:sldMkLst>
        <pc:picChg chg="del">
          <ac:chgData name="Neemias Informatica Lima" userId="b77af7bd85500281" providerId="LiveId" clId="{48E57A04-2B6A-4FEE-933F-4A6A38C82411}" dt="2024-01-04T16:25:47.444" v="4" actId="478"/>
          <ac:picMkLst>
            <pc:docMk/>
            <pc:sldMk cId="530856640" sldId="263"/>
            <ac:picMk id="3" creationId="{348AAC73-780B-32BA-DCC1-DC8EB22E4CAC}"/>
          </ac:picMkLst>
        </pc:picChg>
        <pc:picChg chg="add mod">
          <ac:chgData name="Neemias Informatica Lima" userId="b77af7bd85500281" providerId="LiveId" clId="{48E57A04-2B6A-4FEE-933F-4A6A38C82411}" dt="2024-01-04T16:29:06.131" v="31" actId="962"/>
          <ac:picMkLst>
            <pc:docMk/>
            <pc:sldMk cId="530856640" sldId="263"/>
            <ac:picMk id="4" creationId="{B055A0FB-EA62-2876-7C79-609AA7BD4D1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25.780" v="39" actId="27614"/>
        <pc:sldMkLst>
          <pc:docMk/>
          <pc:sldMk cId="3196196008" sldId="265"/>
        </pc:sldMkLst>
        <pc:picChg chg="del">
          <ac:chgData name="Neemias Informatica Lima" userId="b77af7bd85500281" providerId="LiveId" clId="{48E57A04-2B6A-4FEE-933F-4A6A38C82411}" dt="2024-01-04T16:25:53.007" v="7" actId="478"/>
          <ac:picMkLst>
            <pc:docMk/>
            <pc:sldMk cId="3196196008" sldId="265"/>
            <ac:picMk id="3" creationId="{A2DB3EF1-9E28-A8D8-43A6-E922779755F3}"/>
          </ac:picMkLst>
        </pc:picChg>
        <pc:picChg chg="add mod">
          <ac:chgData name="Neemias Informatica Lima" userId="b77af7bd85500281" providerId="LiveId" clId="{48E57A04-2B6A-4FEE-933F-4A6A38C82411}" dt="2024-01-04T16:29:25.780" v="39" actId="27614"/>
          <ac:picMkLst>
            <pc:docMk/>
            <pc:sldMk cId="3196196008" sldId="265"/>
            <ac:picMk id="4" creationId="{CE055031-607E-63FD-7CD6-CD115F1B31CD}"/>
          </ac:picMkLst>
        </pc:picChg>
      </pc:sldChg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48E57A04-2B6A-4FEE-933F-4A6A38C82411}" dt="2024-01-04T21:06:06.408" v="43" actId="962"/>
        <pc:sldMkLst>
          <pc:docMk/>
          <pc:sldMk cId="1851065780" sldId="276"/>
        </pc:sldMkLst>
        <pc:picChg chg="add mod">
          <ac:chgData name="Neemias Informatica Lima" userId="b77af7bd85500281" providerId="LiveId" clId="{48E57A04-2B6A-4FEE-933F-4A6A38C82411}" dt="2024-01-04T21:06:06.408" v="43" actId="962"/>
          <ac:picMkLst>
            <pc:docMk/>
            <pc:sldMk cId="1851065780" sldId="276"/>
            <ac:picMk id="3" creationId="{3800A15F-D3C9-50FE-4C74-D27EEA2BCF78}"/>
          </ac:picMkLst>
        </pc:picChg>
        <pc:picChg chg="del">
          <ac:chgData name="Neemias Informatica Lima" userId="b77af7bd85500281" providerId="LiveId" clId="{48E57A04-2B6A-4FEE-933F-4A6A38C82411}" dt="2024-01-04T16:25:54.224" v="8" actId="478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58.383" v="28" actId="962"/>
        <pc:sldMkLst>
          <pc:docMk/>
          <pc:sldMk cId="1864668640" sldId="277"/>
        </pc:sldMkLst>
        <pc:picChg chg="del">
          <ac:chgData name="Neemias Informatica Lima" userId="b77af7bd85500281" providerId="LiveId" clId="{48E57A04-2B6A-4FEE-933F-4A6A38C82411}" dt="2024-01-04T16:25:46.132" v="3" actId="478"/>
          <ac:picMkLst>
            <pc:docMk/>
            <pc:sldMk cId="1864668640" sldId="277"/>
            <ac:picMk id="3" creationId="{FDE0CD8E-990A-F9E5-2C62-481DEA34DCD6}"/>
          </ac:picMkLst>
        </pc:picChg>
        <pc:picChg chg="add mod">
          <ac:chgData name="Neemias Informatica Lima" userId="b77af7bd85500281" providerId="LiveId" clId="{48E57A04-2B6A-4FEE-933F-4A6A38C82411}" dt="2024-01-04T16:28:58.383" v="28" actId="962"/>
          <ac:picMkLst>
            <pc:docMk/>
            <pc:sldMk cId="1864668640" sldId="277"/>
            <ac:picMk id="4" creationId="{0002A9E9-7576-0D59-D4CB-8D7E5E7CB91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2.548" v="34" actId="962"/>
        <pc:sldMkLst>
          <pc:docMk/>
          <pc:sldMk cId="77404572" sldId="282"/>
        </pc:sldMkLst>
        <pc:picChg chg="add mod">
          <ac:chgData name="Neemias Informatica Lima" userId="b77af7bd85500281" providerId="LiveId" clId="{48E57A04-2B6A-4FEE-933F-4A6A38C82411}" dt="2024-01-04T16:29:12.548" v="34" actId="962"/>
          <ac:picMkLst>
            <pc:docMk/>
            <pc:sldMk cId="77404572" sldId="282"/>
            <ac:picMk id="3" creationId="{6B920280-06D5-377F-FB73-DEE52186C815}"/>
          </ac:picMkLst>
        </pc:picChg>
        <pc:picChg chg="del">
          <ac:chgData name="Neemias Informatica Lima" userId="b77af7bd85500281" providerId="LiveId" clId="{48E57A04-2B6A-4FEE-933F-4A6A38C82411}" dt="2024-01-04T16:25:49.212" v="5" actId="478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44.891" v="22" actId="962"/>
        <pc:sldMkLst>
          <pc:docMk/>
          <pc:sldMk cId="919621851" sldId="361"/>
        </pc:sldMkLst>
        <pc:picChg chg="del">
          <ac:chgData name="Neemias Informatica Lima" userId="b77af7bd85500281" providerId="LiveId" clId="{48E57A04-2B6A-4FEE-933F-4A6A38C82411}" dt="2024-01-04T16:25:43.413" v="1" actId="478"/>
          <ac:picMkLst>
            <pc:docMk/>
            <pc:sldMk cId="919621851" sldId="361"/>
            <ac:picMk id="3" creationId="{01EEF227-2BDF-4B63-CF71-610354194BD1}"/>
          </ac:picMkLst>
        </pc:picChg>
        <pc:picChg chg="add mod">
          <ac:chgData name="Neemias Informatica Lima" userId="b77af7bd85500281" providerId="LiveId" clId="{48E57A04-2B6A-4FEE-933F-4A6A38C82411}" dt="2024-01-04T16:28:44.891" v="22" actId="962"/>
          <ac:picMkLst>
            <pc:docMk/>
            <pc:sldMk cId="919621851" sldId="361"/>
            <ac:picMk id="4" creationId="{212B4857-C6DD-042B-3D35-0F0DE1B366A5}"/>
          </ac:picMkLst>
        </pc:picChg>
      </pc:sldChg>
      <pc:sldChg chg="addSp delSp modSp mod">
        <pc:chgData name="Neemias Informatica Lima" userId="b77af7bd85500281" providerId="LiveId" clId="{48E57A04-2B6A-4FEE-933F-4A6A38C82411}" dt="2024-01-04T16:27:17.348" v="16" actId="962"/>
        <pc:sldMkLst>
          <pc:docMk/>
          <pc:sldMk cId="3507524063" sldId="364"/>
        </pc:sldMkLst>
        <pc:picChg chg="add mod">
          <ac:chgData name="Neemias Informatica Lima" userId="b77af7bd85500281" providerId="LiveId" clId="{48E57A04-2B6A-4FEE-933F-4A6A38C82411}" dt="2024-01-04T16:27:17.348" v="16" actId="962"/>
          <ac:picMkLst>
            <pc:docMk/>
            <pc:sldMk cId="3507524063" sldId="364"/>
            <ac:picMk id="3" creationId="{DA3CC6FE-BD9D-F356-EAC3-0E2C92A919AD}"/>
          </ac:picMkLst>
        </pc:picChg>
        <pc:picChg chg="del">
          <ac:chgData name="Neemias Informatica Lima" userId="b77af7bd85500281" providerId="LiveId" clId="{48E57A04-2B6A-4FEE-933F-4A6A38C82411}" dt="2024-01-04T16:25:41.036" v="0" actId="478"/>
          <ac:picMkLst>
            <pc:docMk/>
            <pc:sldMk cId="3507524063" sldId="364"/>
            <ac:picMk id="4" creationId="{7068E57D-E41D-F2D8-FBD5-B3EA55074A63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01/02/2024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01/02/2024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01/02/2024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01/02/2024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01/02/2024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01/02/2024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01/02/2024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01/02/2024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01/02/2024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01/02/2024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A8422374-174C-DB6A-51C5-FA38CB952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51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EE65DC65-7443-7949-311D-6931CE7521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16"/>
          <a:stretch/>
        </p:blipFill>
        <p:spPr>
          <a:xfrm>
            <a:off x="-2" y="2103169"/>
            <a:ext cx="12192000" cy="47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Descrição gerada automaticamente">
            <a:extLst>
              <a:ext uri="{FF2B5EF4-FFF2-40B4-BE49-F238E27FC236}">
                <a16:creationId xmlns:a16="http://schemas.microsoft.com/office/drawing/2014/main" id="{F7BA0D20-3DD1-0C63-5ED9-5034EF57F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07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6B1FBFEF-8FA4-2297-2F00-4F89D48ED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3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301007F3-23E1-4A94-2565-73A005101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55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Texto&#10;&#10;Descrição gerada automaticamente">
            <a:extLst>
              <a:ext uri="{FF2B5EF4-FFF2-40B4-BE49-F238E27FC236}">
                <a16:creationId xmlns:a16="http://schemas.microsoft.com/office/drawing/2014/main" id="{E7FEBE67-8784-495C-8E99-7937FED43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5E3F9EE5-65C5-24C0-9A91-5F60BA0A3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0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Descrição gerada automaticamente com confiança média">
            <a:extLst>
              <a:ext uri="{FF2B5EF4-FFF2-40B4-BE49-F238E27FC236}">
                <a16:creationId xmlns:a16="http://schemas.microsoft.com/office/drawing/2014/main" id="{7ADE7CCC-60A7-81BC-8609-7650CB735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7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5B0A82FE-19AF-30A6-14C6-A65B17787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1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EADEFEC0-64B3-43C5-D393-FE617B074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05045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770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2024-02-02T00:57:10Z</dcterms:modified>
</cp:coreProperties>
</file>