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9C8BD-D5E0-43BC-91B5-4AF3E975B64B}" v="9" dt="2024-01-26T16:52:04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26/01/2024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07723D4E-0854-5276-8C55-4D973A0EC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5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700A0EE-AEF2-0570-3CEC-AA9FE8F1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C37ACA5E-E23E-9DCE-9290-3D1859F6A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79A63F05-81FA-D481-EC43-7A83E152B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E218C2C0-3E21-7F41-5B4E-99FF6C89E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46E0ABF8-D958-A816-4598-2C2709296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6AA1BFC1-3D90-212F-545D-F7E6066F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A54D969F-0384-3D66-38C1-498EA7B47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50F13099-85EE-86CF-D32B-5C79B7B6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504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2024-01-26T16:52:14Z</dcterms:modified>
</cp:coreProperties>
</file>