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8475C-69F5-43D2-84EF-288FACF5354A}" v="9" dt="2024-01-19T12:07:56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60E201C-92B7-C13F-7ECF-E01AB9B2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49E0681-6F52-84E1-A983-AB2D352D9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0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 com confiança média">
            <a:extLst>
              <a:ext uri="{FF2B5EF4-FFF2-40B4-BE49-F238E27FC236}">
                <a16:creationId xmlns:a16="http://schemas.microsoft.com/office/drawing/2014/main" id="{FE845FB0-FC95-B0BE-B460-6F61C9F9B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33696111-14BE-0FB0-3030-9FF69070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C1FD9E3-8E8B-B079-ADF7-DB8D9BA6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AF87226-95D7-3EDD-C568-90D9186C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59C1C712-8B18-9083-75E1-9DE45F46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DBB3494-9062-2E35-DEAF-3EE5A4923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Site&#10;&#10;Descrição gerada automaticamente">
            <a:extLst>
              <a:ext uri="{FF2B5EF4-FFF2-40B4-BE49-F238E27FC236}">
                <a16:creationId xmlns:a16="http://schemas.microsoft.com/office/drawing/2014/main" id="{17128112-78D6-657B-F4AE-2F330800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504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2024-01-19T12:08:04Z</dcterms:modified>
</cp:coreProperties>
</file>