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70E1B-9F4C-4E61-99ED-297191076F17}" v="8" dt="2023-12-28T12:14:48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F69EA3E-DD28-46BD-8241-F26E23C3A4DD}"/>
    <pc:docChg chg="undo custSel modSld">
      <pc:chgData name="Neemias Informatica Lima" userId="b77af7bd85500281" providerId="LiveId" clId="{6F69EA3E-DD28-46BD-8241-F26E23C3A4DD}" dt="2023-11-16T23:02:01.073" v="46" actId="962"/>
      <pc:docMkLst>
        <pc:docMk/>
      </pc:docMkLst>
      <pc:sldChg chg="addSp delSp modSp mod">
        <pc:chgData name="Neemias Informatica Lima" userId="b77af7bd85500281" providerId="LiveId" clId="{6F69EA3E-DD28-46BD-8241-F26E23C3A4DD}" dt="2023-11-16T11:21:16.779" v="22" actId="27614"/>
        <pc:sldMkLst>
          <pc:docMk/>
          <pc:sldMk cId="1774354712" sldId="256"/>
        </pc:sldMkLst>
        <pc:spChg chg="del">
          <ac:chgData name="Neemias Informatica Lima" userId="b77af7bd85500281" providerId="LiveId" clId="{6F69EA3E-DD28-46BD-8241-F26E23C3A4DD}" dt="2023-11-16T11:21:03.649" v="19" actId="478"/>
          <ac:spMkLst>
            <pc:docMk/>
            <pc:sldMk cId="1774354712" sldId="256"/>
            <ac:spMk id="2" creationId="{73F7DBEF-814B-EEAD-38F0-4F64B2D879BE}"/>
          </ac:spMkLst>
        </pc:spChg>
        <pc:spChg chg="del">
          <ac:chgData name="Neemias Informatica Lima" userId="b77af7bd85500281" providerId="LiveId" clId="{6F69EA3E-DD28-46BD-8241-F26E23C3A4DD}" dt="2023-11-16T11:21:05.761" v="20" actId="478"/>
          <ac:spMkLst>
            <pc:docMk/>
            <pc:sldMk cId="1774354712" sldId="256"/>
            <ac:spMk id="3" creationId="{5C672DAC-1652-D0C6-A9ED-1223A0DC6542}"/>
          </ac:spMkLst>
        </pc:spChg>
        <pc:picChg chg="add del">
          <ac:chgData name="Neemias Informatica Lima" userId="b77af7bd85500281" providerId="LiveId" clId="{6F69EA3E-DD28-46BD-8241-F26E23C3A4DD}" dt="2023-11-16T11:20:17.906" v="2" actId="478"/>
          <ac:picMkLst>
            <pc:docMk/>
            <pc:sldMk cId="1774354712" sldId="256"/>
            <ac:picMk id="5" creationId="{ECEBEFC9-9F1D-616E-B16A-E05C854AB35D}"/>
          </ac:picMkLst>
        </pc:picChg>
        <pc:picChg chg="add mod">
          <ac:chgData name="Neemias Informatica Lima" userId="b77af7bd85500281" providerId="LiveId" clId="{6F69EA3E-DD28-46BD-8241-F26E23C3A4DD}" dt="2023-11-16T11:21:16.779" v="22" actId="27614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2.008" v="25" actId="962"/>
        <pc:sldMkLst>
          <pc:docMk/>
          <pc:sldMk cId="300387320" sldId="257"/>
        </pc:sldMkLst>
        <pc:spChg chg="del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2" creationId="{FD8B4A69-9904-230C-9A68-691C748A247D}"/>
          </ac:spMkLst>
        </pc:spChg>
        <pc:spChg chg="add del mod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4" creationId="{F1C71670-E95C-169A-2157-460B5DB53BE9}"/>
          </ac:spMkLst>
        </pc:spChg>
        <pc:picChg chg="del">
          <ac:chgData name="Neemias Informatica Lima" userId="b77af7bd85500281" providerId="LiveId" clId="{6F69EA3E-DD28-46BD-8241-F26E23C3A4DD}" dt="2023-11-16T11:20:20.568" v="3" actId="478"/>
          <ac:picMkLst>
            <pc:docMk/>
            <pc:sldMk cId="300387320" sldId="257"/>
            <ac:picMk id="5" creationId="{636E1C2C-2FCD-5524-5302-9F71AD455E72}"/>
          </ac:picMkLst>
        </pc:picChg>
        <pc:picChg chg="add mod">
          <ac:chgData name="Neemias Informatica Lima" userId="b77af7bd85500281" providerId="LiveId" clId="{6F69EA3E-DD28-46BD-8241-F26E23C3A4DD}" dt="2023-11-16T11:21:22.008" v="25" actId="962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7.059" v="28" actId="962"/>
        <pc:sldMkLst>
          <pc:docMk/>
          <pc:sldMk cId="3741761338" sldId="258"/>
        </pc:sldMkLst>
        <pc:spChg chg="del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4" creationId="{9C17BAB0-8C05-2678-1E7B-9ECF82E21C3F}"/>
          </ac:spMkLst>
        </pc:spChg>
        <pc:picChg chg="del">
          <ac:chgData name="Neemias Informatica Lima" userId="b77af7bd85500281" providerId="LiveId" clId="{6F69EA3E-DD28-46BD-8241-F26E23C3A4DD}" dt="2023-11-16T11:20:22.559" v="4" actId="478"/>
          <ac:picMkLst>
            <pc:docMk/>
            <pc:sldMk cId="3741761338" sldId="258"/>
            <ac:picMk id="5" creationId="{95BE3377-2A84-3FF4-5622-F5C7A690AFB1}"/>
          </ac:picMkLst>
        </pc:picChg>
        <pc:picChg chg="add mod">
          <ac:chgData name="Neemias Informatica Lima" userId="b77af7bd85500281" providerId="LiveId" clId="{6F69EA3E-DD28-46BD-8241-F26E23C3A4DD}" dt="2023-11-16T11:21:27.059" v="28" actId="962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35.803" v="31" actId="962"/>
        <pc:sldMkLst>
          <pc:docMk/>
          <pc:sldMk cId="1580078032" sldId="259"/>
        </pc:sldMkLst>
        <pc:spChg chg="del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4" creationId="{F96F41DC-213F-74F0-EDD5-BD09ECDC4F66}"/>
          </ac:spMkLst>
        </pc:spChg>
        <pc:picChg chg="del">
          <ac:chgData name="Neemias Informatica Lima" userId="b77af7bd85500281" providerId="LiveId" clId="{6F69EA3E-DD28-46BD-8241-F26E23C3A4DD}" dt="2023-11-16T11:20:24.247" v="5" actId="478"/>
          <ac:picMkLst>
            <pc:docMk/>
            <pc:sldMk cId="1580078032" sldId="259"/>
            <ac:picMk id="5" creationId="{16D7BCEC-B0DF-7386-6F0F-F53EFBFFAF98}"/>
          </ac:picMkLst>
        </pc:picChg>
        <pc:picChg chg="add mod">
          <ac:chgData name="Neemias Informatica Lima" userId="b77af7bd85500281" providerId="LiveId" clId="{6F69EA3E-DD28-46BD-8241-F26E23C3A4DD}" dt="2023-11-16T11:21:35.803" v="31" actId="962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1.555" v="34" actId="962"/>
        <pc:sldMkLst>
          <pc:docMk/>
          <pc:sldMk cId="3766490793" sldId="260"/>
        </pc:sldMkLst>
        <pc:spChg chg="del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4" creationId="{6AE32EF1-B946-D68D-E119-18DF9A69B775}"/>
          </ac:spMkLst>
        </pc:spChg>
        <pc:picChg chg="del">
          <ac:chgData name="Neemias Informatica Lima" userId="b77af7bd85500281" providerId="LiveId" clId="{6F69EA3E-DD28-46BD-8241-F26E23C3A4DD}" dt="2023-11-16T11:20:25.871" v="6" actId="478"/>
          <ac:picMkLst>
            <pc:docMk/>
            <pc:sldMk cId="3766490793" sldId="260"/>
            <ac:picMk id="5" creationId="{EA7CC572-E11D-5A26-6878-F6BA185A9AA8}"/>
          </ac:picMkLst>
        </pc:picChg>
        <pc:picChg chg="add mod">
          <ac:chgData name="Neemias Informatica Lima" userId="b77af7bd85500281" providerId="LiveId" clId="{6F69EA3E-DD28-46BD-8241-F26E23C3A4DD}" dt="2023-11-16T11:21:41.555" v="34" actId="962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8.362" v="37" actId="962"/>
        <pc:sldMkLst>
          <pc:docMk/>
          <pc:sldMk cId="3185741949" sldId="261"/>
        </pc:sldMkLst>
        <pc:spChg chg="del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4" creationId="{72A3CB1F-CB8D-88C2-52FE-E3466E6A5C3B}"/>
          </ac:spMkLst>
        </pc:spChg>
        <pc:picChg chg="del">
          <ac:chgData name="Neemias Informatica Lima" userId="b77af7bd85500281" providerId="LiveId" clId="{6F69EA3E-DD28-46BD-8241-F26E23C3A4DD}" dt="2023-11-16T11:20:28.536" v="7" actId="478"/>
          <ac:picMkLst>
            <pc:docMk/>
            <pc:sldMk cId="3185741949" sldId="261"/>
            <ac:picMk id="5" creationId="{204A92CF-BF8A-ADAD-A26B-03C7C09CDA00}"/>
          </ac:picMkLst>
        </pc:picChg>
        <pc:picChg chg="add mod">
          <ac:chgData name="Neemias Informatica Lima" userId="b77af7bd85500281" providerId="LiveId" clId="{6F69EA3E-DD28-46BD-8241-F26E23C3A4DD}" dt="2023-11-16T11:21:48.362" v="37" actId="962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54.065" v="40" actId="962"/>
        <pc:sldMkLst>
          <pc:docMk/>
          <pc:sldMk cId="1775180431" sldId="262"/>
        </pc:sldMkLst>
        <pc:spChg chg="del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4" creationId="{D2335408-048E-B126-A19A-AEFAD058FED7}"/>
          </ac:spMkLst>
        </pc:spChg>
        <pc:picChg chg="del">
          <ac:chgData name="Neemias Informatica Lima" userId="b77af7bd85500281" providerId="LiveId" clId="{6F69EA3E-DD28-46BD-8241-F26E23C3A4DD}" dt="2023-11-16T11:20:30.399" v="8" actId="478"/>
          <ac:picMkLst>
            <pc:docMk/>
            <pc:sldMk cId="1775180431" sldId="262"/>
            <ac:picMk id="5" creationId="{C015BACB-E911-3040-23BC-1CB4DF1B55AC}"/>
          </ac:picMkLst>
        </pc:picChg>
        <pc:picChg chg="add mod">
          <ac:chgData name="Neemias Informatica Lima" userId="b77af7bd85500281" providerId="LiveId" clId="{6F69EA3E-DD28-46BD-8241-F26E23C3A4DD}" dt="2023-11-16T11:21:54.065" v="40" actId="962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6F69EA3E-DD28-46BD-8241-F26E23C3A4DD}" dt="2023-11-16T11:22:00.044" v="43" actId="962"/>
        <pc:sldMkLst>
          <pc:docMk/>
          <pc:sldMk cId="519978841" sldId="263"/>
        </pc:sldMkLst>
        <pc:spChg chg="del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4" creationId="{DAFC1056-F3B5-E6D5-B6FC-B0D67CABDD36}"/>
          </ac:spMkLst>
        </pc:spChg>
        <pc:picChg chg="del">
          <ac:chgData name="Neemias Informatica Lima" userId="b77af7bd85500281" providerId="LiveId" clId="{6F69EA3E-DD28-46BD-8241-F26E23C3A4DD}" dt="2023-11-16T11:20:31.792" v="9" actId="478"/>
          <ac:picMkLst>
            <pc:docMk/>
            <pc:sldMk cId="519978841" sldId="263"/>
            <ac:picMk id="5" creationId="{74670255-05FC-3861-130A-7A9290855620}"/>
          </ac:picMkLst>
        </pc:picChg>
        <pc:picChg chg="add mod">
          <ac:chgData name="Neemias Informatica Lima" userId="b77af7bd85500281" providerId="LiveId" clId="{6F69EA3E-DD28-46BD-8241-F26E23C3A4DD}" dt="2023-11-16T11:22:00.044" v="43" actId="962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6F69EA3E-DD28-46BD-8241-F26E23C3A4DD}" dt="2023-11-16T23:02:01.073" v="46" actId="962"/>
        <pc:sldMkLst>
          <pc:docMk/>
          <pc:sldMk cId="1233144086" sldId="265"/>
        </pc:sldMkLst>
        <pc:spChg chg="del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4" creationId="{43BE5D00-4229-A1E8-A504-D465BC5B2A98}"/>
          </ac:spMkLst>
        </pc:spChg>
        <pc:picChg chg="add mod">
          <ac:chgData name="Neemias Informatica Lima" userId="b77af7bd85500281" providerId="LiveId" clId="{6F69EA3E-DD28-46BD-8241-F26E23C3A4DD}" dt="2023-11-16T23:02:01.073" v="46" actId="962"/>
          <ac:picMkLst>
            <pc:docMk/>
            <pc:sldMk cId="1233144086" sldId="265"/>
            <ac:picMk id="3" creationId="{70305CEC-17C2-59B5-6AAA-88198320232D}"/>
          </ac:picMkLst>
        </pc:picChg>
        <pc:picChg chg="del">
          <ac:chgData name="Neemias Informatica Lima" userId="b77af7bd85500281" providerId="LiveId" clId="{6F69EA3E-DD28-46BD-8241-F26E23C3A4DD}" dt="2023-11-16T11:20:33.983" v="10" actId="478"/>
          <ac:picMkLst>
            <pc:docMk/>
            <pc:sldMk cId="1233144086" sldId="265"/>
            <ac:picMk id="5" creationId="{A8151EF9-F37F-3B76-F903-4613AC3F5B99}"/>
          </ac:picMkLst>
        </pc:picChg>
      </pc:sldChg>
    </pc:docChg>
  </pc:docChgLst>
  <pc:docChgLst>
    <pc:chgData name="Neemias Informatica Lima" userId="b77af7bd85500281" providerId="LiveId" clId="{BA830DF8-15EA-492D-AF56-08EBB15024BC}"/>
    <pc:docChg chg="undo custSel modSld">
      <pc:chgData name="Neemias Informatica Lima" userId="b77af7bd85500281" providerId="LiveId" clId="{BA830DF8-15EA-492D-AF56-08EBB15024BC}" dt="2023-11-24T16:14:16.861" v="40" actId="962"/>
      <pc:docMkLst>
        <pc:docMk/>
      </pc:docMkLst>
      <pc:sldChg chg="addSp delSp modSp mod">
        <pc:chgData name="Neemias Informatica Lima" userId="b77af7bd85500281" providerId="LiveId" clId="{BA830DF8-15EA-492D-AF56-08EBB15024BC}" dt="2023-11-23T09:59:53.967" v="16" actId="962"/>
        <pc:sldMkLst>
          <pc:docMk/>
          <pc:sldMk cId="1774354712" sldId="256"/>
        </pc:sldMkLst>
        <pc:picChg chg="add mod">
          <ac:chgData name="Neemias Informatica Lima" userId="b77af7bd85500281" providerId="LiveId" clId="{BA830DF8-15EA-492D-AF56-08EBB15024BC}" dt="2023-11-23T09:59:53.967" v="16" actId="962"/>
          <ac:picMkLst>
            <pc:docMk/>
            <pc:sldMk cId="1774354712" sldId="256"/>
            <ac:picMk id="3" creationId="{403F4140-B194-BD1A-019E-972327A781CC}"/>
          </ac:picMkLst>
        </pc:picChg>
        <pc:picChg chg="del">
          <ac:chgData name="Neemias Informatica Lima" userId="b77af7bd85500281" providerId="LiveId" clId="{BA830DF8-15EA-492D-AF56-08EBB15024BC}" dt="2023-11-23T09:59:07.343" v="0" actId="478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0.135" v="19" actId="962"/>
        <pc:sldMkLst>
          <pc:docMk/>
          <pc:sldMk cId="300387320" sldId="257"/>
        </pc:sldMkLst>
        <pc:picChg chg="add mod">
          <ac:chgData name="Neemias Informatica Lima" userId="b77af7bd85500281" providerId="LiveId" clId="{BA830DF8-15EA-492D-AF56-08EBB15024BC}" dt="2023-11-23T10:00:00.135" v="19" actId="962"/>
          <ac:picMkLst>
            <pc:docMk/>
            <pc:sldMk cId="300387320" sldId="257"/>
            <ac:picMk id="3" creationId="{79A2015B-5A60-CF5E-057A-F410DCE6E110}"/>
          </ac:picMkLst>
        </pc:picChg>
        <pc:picChg chg="del">
          <ac:chgData name="Neemias Informatica Lima" userId="b77af7bd85500281" providerId="LiveId" clId="{BA830DF8-15EA-492D-AF56-08EBB15024BC}" dt="2023-11-23T09:59:08.630" v="1" actId="478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9.137" v="22" actId="962"/>
        <pc:sldMkLst>
          <pc:docMk/>
          <pc:sldMk cId="3741761338" sldId="258"/>
        </pc:sldMkLst>
        <pc:picChg chg="add mod">
          <ac:chgData name="Neemias Informatica Lima" userId="b77af7bd85500281" providerId="LiveId" clId="{BA830DF8-15EA-492D-AF56-08EBB15024BC}" dt="2023-11-23T10:00:09.137" v="22" actId="962"/>
          <ac:picMkLst>
            <pc:docMk/>
            <pc:sldMk cId="3741761338" sldId="258"/>
            <ac:picMk id="3" creationId="{174DCB65-0673-B742-21F9-E15EACF2CD07}"/>
          </ac:picMkLst>
        </pc:picChg>
        <pc:picChg chg="del">
          <ac:chgData name="Neemias Informatica Lima" userId="b77af7bd85500281" providerId="LiveId" clId="{BA830DF8-15EA-492D-AF56-08EBB15024BC}" dt="2023-11-23T09:59:09.734" v="2" actId="478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4.158" v="25" actId="962"/>
        <pc:sldMkLst>
          <pc:docMk/>
          <pc:sldMk cId="1580078032" sldId="259"/>
        </pc:sldMkLst>
        <pc:picChg chg="add mod">
          <ac:chgData name="Neemias Informatica Lima" userId="b77af7bd85500281" providerId="LiveId" clId="{BA830DF8-15EA-492D-AF56-08EBB15024BC}" dt="2023-11-23T10:00:14.158" v="25" actId="962"/>
          <ac:picMkLst>
            <pc:docMk/>
            <pc:sldMk cId="1580078032" sldId="259"/>
            <ac:picMk id="3" creationId="{42E75C1D-007E-1824-24A6-943448DA3DCB}"/>
          </ac:picMkLst>
        </pc:picChg>
        <pc:picChg chg="del">
          <ac:chgData name="Neemias Informatica Lima" userId="b77af7bd85500281" providerId="LiveId" clId="{BA830DF8-15EA-492D-AF56-08EBB15024BC}" dt="2023-11-23T09:59:10.838" v="3" actId="478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9.556" v="28" actId="962"/>
        <pc:sldMkLst>
          <pc:docMk/>
          <pc:sldMk cId="3766490793" sldId="260"/>
        </pc:sldMkLst>
        <pc:picChg chg="add mod">
          <ac:chgData name="Neemias Informatica Lima" userId="b77af7bd85500281" providerId="LiveId" clId="{BA830DF8-15EA-492D-AF56-08EBB15024BC}" dt="2023-11-23T10:00:19.556" v="28" actId="962"/>
          <ac:picMkLst>
            <pc:docMk/>
            <pc:sldMk cId="3766490793" sldId="260"/>
            <ac:picMk id="3" creationId="{48512135-05A4-539D-AD07-601138BB5305}"/>
          </ac:picMkLst>
        </pc:picChg>
        <pc:picChg chg="del">
          <ac:chgData name="Neemias Informatica Lima" userId="b77af7bd85500281" providerId="LiveId" clId="{BA830DF8-15EA-492D-AF56-08EBB15024BC}" dt="2023-11-23T09:59:11.897" v="4" actId="478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26.432" v="31" actId="962"/>
        <pc:sldMkLst>
          <pc:docMk/>
          <pc:sldMk cId="3185741949" sldId="261"/>
        </pc:sldMkLst>
        <pc:picChg chg="add mod">
          <ac:chgData name="Neemias Informatica Lima" userId="b77af7bd85500281" providerId="LiveId" clId="{BA830DF8-15EA-492D-AF56-08EBB15024BC}" dt="2023-11-23T10:00:26.432" v="31" actId="962"/>
          <ac:picMkLst>
            <pc:docMk/>
            <pc:sldMk cId="3185741949" sldId="261"/>
            <ac:picMk id="3" creationId="{7F54896E-E0A2-5775-2398-3A8B6226DB57}"/>
          </ac:picMkLst>
        </pc:picChg>
        <pc:picChg chg="del">
          <ac:chgData name="Neemias Informatica Lima" userId="b77af7bd85500281" providerId="LiveId" clId="{BA830DF8-15EA-492D-AF56-08EBB15024BC}" dt="2023-11-23T09:59:13.558" v="5" actId="478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1.166" v="34" actId="962"/>
        <pc:sldMkLst>
          <pc:docMk/>
          <pc:sldMk cId="1775180431" sldId="262"/>
        </pc:sldMkLst>
        <pc:picChg chg="add mod">
          <ac:chgData name="Neemias Informatica Lima" userId="b77af7bd85500281" providerId="LiveId" clId="{BA830DF8-15EA-492D-AF56-08EBB15024BC}" dt="2023-11-23T10:00:31.166" v="34" actId="962"/>
          <ac:picMkLst>
            <pc:docMk/>
            <pc:sldMk cId="1775180431" sldId="262"/>
            <ac:picMk id="3" creationId="{E8DF9676-5A74-D78C-776C-7DE3A5528F5B}"/>
          </ac:picMkLst>
        </pc:picChg>
        <pc:picChg chg="del">
          <ac:chgData name="Neemias Informatica Lima" userId="b77af7bd85500281" providerId="LiveId" clId="{BA830DF8-15EA-492D-AF56-08EBB15024BC}" dt="2023-11-23T09:59:15.078" v="6" actId="478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7.574" v="37" actId="962"/>
        <pc:sldMkLst>
          <pc:docMk/>
          <pc:sldMk cId="519978841" sldId="263"/>
        </pc:sldMkLst>
        <pc:picChg chg="add mod">
          <ac:chgData name="Neemias Informatica Lima" userId="b77af7bd85500281" providerId="LiveId" clId="{BA830DF8-15EA-492D-AF56-08EBB15024BC}" dt="2023-11-23T10:00:37.574" v="37" actId="962"/>
          <ac:picMkLst>
            <pc:docMk/>
            <pc:sldMk cId="519978841" sldId="263"/>
            <ac:picMk id="3" creationId="{7E37E5DC-03DD-BE10-9D01-E8449AB188CE}"/>
          </ac:picMkLst>
        </pc:picChg>
        <pc:picChg chg="del">
          <ac:chgData name="Neemias Informatica Lima" userId="b77af7bd85500281" providerId="LiveId" clId="{BA830DF8-15EA-492D-AF56-08EBB15024BC}" dt="2023-11-23T09:59:16.377" v="7" actId="478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BA830DF8-15EA-492D-AF56-08EBB15024BC}" dt="2023-11-24T16:14:16.861" v="40" actId="962"/>
        <pc:sldMkLst>
          <pc:docMk/>
          <pc:sldMk cId="1233144086" sldId="265"/>
        </pc:sldMkLst>
        <pc:picChg chg="add mod">
          <ac:chgData name="Neemias Informatica Lima" userId="b77af7bd85500281" providerId="LiveId" clId="{BA830DF8-15EA-492D-AF56-08EBB15024BC}" dt="2023-11-24T16:14:16.861" v="40" actId="962"/>
          <ac:picMkLst>
            <pc:docMk/>
            <pc:sldMk cId="1233144086" sldId="265"/>
            <ac:picMk id="3" creationId="{0A178021-55FB-68DF-3222-F3141D265A4E}"/>
          </ac:picMkLst>
        </pc:picChg>
        <pc:picChg chg="del">
          <ac:chgData name="Neemias Informatica Lima" userId="b77af7bd85500281" providerId="LiveId" clId="{BA830DF8-15EA-492D-AF56-08EBB15024BC}" dt="2023-11-23T09:59:18.450" v="8" actId="478"/>
          <ac:picMkLst>
            <pc:docMk/>
            <pc:sldMk cId="1233144086" sldId="265"/>
            <ac:picMk id="3" creationId="{70305CEC-17C2-59B5-6AAA-88198320232D}"/>
          </ac:picMkLst>
        </pc:picChg>
        <pc:picChg chg="add del mod">
          <ac:chgData name="Neemias Informatica Lima" userId="b77af7bd85500281" providerId="LiveId" clId="{BA830DF8-15EA-492D-AF56-08EBB15024BC}" dt="2023-11-23T09:59:50.861" v="13"/>
          <ac:picMkLst>
            <pc:docMk/>
            <pc:sldMk cId="1233144086" sldId="265"/>
            <ac:picMk id="4" creationId="{2A9F4A5E-5383-7B31-8D0D-BD7CA34425C9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9C5CF620-ADE7-4055-93C0-D3E7A8FD339A}"/>
    <pc:docChg chg="custSel modSld">
      <pc:chgData name="Neemias Informatica Lima" userId="b77af7bd85500281" providerId="LiveId" clId="{9C5CF620-ADE7-4055-93C0-D3E7A8FD339A}" dt="2023-12-01T09:36:25.922" v="37" actId="962"/>
      <pc:docMkLst>
        <pc:docMk/>
      </pc:docMkLst>
      <pc:sldChg chg="addSp delSp modSp mod">
        <pc:chgData name="Neemias Informatica Lima" userId="b77af7bd85500281" providerId="LiveId" clId="{9C5CF620-ADE7-4055-93C0-D3E7A8FD339A}" dt="2023-11-30T11:08:44.253" v="11" actId="962"/>
        <pc:sldMkLst>
          <pc:docMk/>
          <pc:sldMk cId="1774354712" sldId="256"/>
        </pc:sldMkLst>
        <pc:picChg chg="del">
          <ac:chgData name="Neemias Informatica Lima" userId="b77af7bd85500281" providerId="LiveId" clId="{9C5CF620-ADE7-4055-93C0-D3E7A8FD339A}" dt="2023-11-30T11:08:15.406" v="0" actId="478"/>
          <ac:picMkLst>
            <pc:docMk/>
            <pc:sldMk cId="1774354712" sldId="256"/>
            <ac:picMk id="3" creationId="{403F4140-B194-BD1A-019E-972327A781CC}"/>
          </ac:picMkLst>
        </pc:picChg>
        <pc:picChg chg="add mod">
          <ac:chgData name="Neemias Informatica Lima" userId="b77af7bd85500281" providerId="LiveId" clId="{9C5CF620-ADE7-4055-93C0-D3E7A8FD339A}" dt="2023-11-30T11:08:44.253" v="11" actId="962"/>
          <ac:picMkLst>
            <pc:docMk/>
            <pc:sldMk cId="1774354712" sldId="256"/>
            <ac:picMk id="5" creationId="{E8E5C170-4888-62F6-455F-07301CF6225D}"/>
          </ac:picMkLst>
        </pc:picChg>
      </pc:sldChg>
      <pc:sldChg chg="addSp delSp modSp mod">
        <pc:chgData name="Neemias Informatica Lima" userId="b77af7bd85500281" providerId="LiveId" clId="{9C5CF620-ADE7-4055-93C0-D3E7A8FD339A}" dt="2023-11-30T11:08:53.340" v="14" actId="962"/>
        <pc:sldMkLst>
          <pc:docMk/>
          <pc:sldMk cId="300387320" sldId="257"/>
        </pc:sldMkLst>
        <pc:picChg chg="del">
          <ac:chgData name="Neemias Informatica Lima" userId="b77af7bd85500281" providerId="LiveId" clId="{9C5CF620-ADE7-4055-93C0-D3E7A8FD339A}" dt="2023-11-30T11:08:24.385" v="1" actId="478"/>
          <ac:picMkLst>
            <pc:docMk/>
            <pc:sldMk cId="300387320" sldId="257"/>
            <ac:picMk id="3" creationId="{79A2015B-5A60-CF5E-057A-F410DCE6E110}"/>
          </ac:picMkLst>
        </pc:picChg>
        <pc:picChg chg="add mod">
          <ac:chgData name="Neemias Informatica Lima" userId="b77af7bd85500281" providerId="LiveId" clId="{9C5CF620-ADE7-4055-93C0-D3E7A8FD339A}" dt="2023-11-30T11:08:53.340" v="14" actId="962"/>
          <ac:picMkLst>
            <pc:docMk/>
            <pc:sldMk cId="300387320" sldId="257"/>
            <ac:picMk id="4" creationId="{29E0AA1D-5919-216E-A292-7FADA02EAD4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02.732" v="17" actId="962"/>
        <pc:sldMkLst>
          <pc:docMk/>
          <pc:sldMk cId="3741761338" sldId="258"/>
        </pc:sldMkLst>
        <pc:picChg chg="del">
          <ac:chgData name="Neemias Informatica Lima" userId="b77af7bd85500281" providerId="LiveId" clId="{9C5CF620-ADE7-4055-93C0-D3E7A8FD339A}" dt="2023-11-30T11:08:25.704" v="2" actId="478"/>
          <ac:picMkLst>
            <pc:docMk/>
            <pc:sldMk cId="3741761338" sldId="258"/>
            <ac:picMk id="3" creationId="{174DCB65-0673-B742-21F9-E15EACF2CD07}"/>
          </ac:picMkLst>
        </pc:picChg>
        <pc:picChg chg="add mod">
          <ac:chgData name="Neemias Informatica Lima" userId="b77af7bd85500281" providerId="LiveId" clId="{9C5CF620-ADE7-4055-93C0-D3E7A8FD339A}" dt="2023-11-30T11:09:02.732" v="17" actId="962"/>
          <ac:picMkLst>
            <pc:docMk/>
            <pc:sldMk cId="3741761338" sldId="258"/>
            <ac:picMk id="4" creationId="{984C5D6E-59D2-5B30-6CDB-E5EADAADBDA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0.354" v="20" actId="962"/>
        <pc:sldMkLst>
          <pc:docMk/>
          <pc:sldMk cId="1580078032" sldId="259"/>
        </pc:sldMkLst>
        <pc:picChg chg="del">
          <ac:chgData name="Neemias Informatica Lima" userId="b77af7bd85500281" providerId="LiveId" clId="{9C5CF620-ADE7-4055-93C0-D3E7A8FD339A}" dt="2023-11-30T11:08:26.864" v="3" actId="478"/>
          <ac:picMkLst>
            <pc:docMk/>
            <pc:sldMk cId="1580078032" sldId="259"/>
            <ac:picMk id="3" creationId="{42E75C1D-007E-1824-24A6-943448DA3DCB}"/>
          </ac:picMkLst>
        </pc:picChg>
        <pc:picChg chg="add mod">
          <ac:chgData name="Neemias Informatica Lima" userId="b77af7bd85500281" providerId="LiveId" clId="{9C5CF620-ADE7-4055-93C0-D3E7A8FD339A}" dt="2023-11-30T11:09:10.354" v="20" actId="962"/>
          <ac:picMkLst>
            <pc:docMk/>
            <pc:sldMk cId="1580078032" sldId="259"/>
            <ac:picMk id="4" creationId="{59512E5F-5253-128D-76DA-E89791C7943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8.233" v="23" actId="962"/>
        <pc:sldMkLst>
          <pc:docMk/>
          <pc:sldMk cId="3766490793" sldId="260"/>
        </pc:sldMkLst>
        <pc:picChg chg="del">
          <ac:chgData name="Neemias Informatica Lima" userId="b77af7bd85500281" providerId="LiveId" clId="{9C5CF620-ADE7-4055-93C0-D3E7A8FD339A}" dt="2023-11-30T11:08:28.360" v="4" actId="478"/>
          <ac:picMkLst>
            <pc:docMk/>
            <pc:sldMk cId="3766490793" sldId="260"/>
            <ac:picMk id="3" creationId="{48512135-05A4-539D-AD07-601138BB5305}"/>
          </ac:picMkLst>
        </pc:picChg>
        <pc:picChg chg="add mod">
          <ac:chgData name="Neemias Informatica Lima" userId="b77af7bd85500281" providerId="LiveId" clId="{9C5CF620-ADE7-4055-93C0-D3E7A8FD339A}" dt="2023-11-30T11:09:18.233" v="23" actId="962"/>
          <ac:picMkLst>
            <pc:docMk/>
            <pc:sldMk cId="3766490793" sldId="260"/>
            <ac:picMk id="4" creationId="{C0098EAB-8CA5-EC05-5321-6EEEFAA90205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24.569" v="26" actId="962"/>
        <pc:sldMkLst>
          <pc:docMk/>
          <pc:sldMk cId="3185741949" sldId="261"/>
        </pc:sldMkLst>
        <pc:picChg chg="del">
          <ac:chgData name="Neemias Informatica Lima" userId="b77af7bd85500281" providerId="LiveId" clId="{9C5CF620-ADE7-4055-93C0-D3E7A8FD339A}" dt="2023-11-30T11:08:31.081" v="5" actId="478"/>
          <ac:picMkLst>
            <pc:docMk/>
            <pc:sldMk cId="3185741949" sldId="261"/>
            <ac:picMk id="3" creationId="{7F54896E-E0A2-5775-2398-3A8B6226DB57}"/>
          </ac:picMkLst>
        </pc:picChg>
        <pc:picChg chg="add mod">
          <ac:chgData name="Neemias Informatica Lima" userId="b77af7bd85500281" providerId="LiveId" clId="{9C5CF620-ADE7-4055-93C0-D3E7A8FD339A}" dt="2023-11-30T11:09:24.569" v="26" actId="962"/>
          <ac:picMkLst>
            <pc:docMk/>
            <pc:sldMk cId="3185741949" sldId="261"/>
            <ac:picMk id="4" creationId="{034EB3CB-D85F-D716-4C27-D5EA33245AA6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33.284" v="30" actId="14100"/>
        <pc:sldMkLst>
          <pc:docMk/>
          <pc:sldMk cId="1775180431" sldId="262"/>
        </pc:sldMkLst>
        <pc:picChg chg="del">
          <ac:chgData name="Neemias Informatica Lima" userId="b77af7bd85500281" providerId="LiveId" clId="{9C5CF620-ADE7-4055-93C0-D3E7A8FD339A}" dt="2023-11-30T11:08:32.249" v="6" actId="478"/>
          <ac:picMkLst>
            <pc:docMk/>
            <pc:sldMk cId="1775180431" sldId="262"/>
            <ac:picMk id="3" creationId="{E8DF9676-5A74-D78C-776C-7DE3A5528F5B}"/>
          </ac:picMkLst>
        </pc:picChg>
        <pc:picChg chg="add mod">
          <ac:chgData name="Neemias Informatica Lima" userId="b77af7bd85500281" providerId="LiveId" clId="{9C5CF620-ADE7-4055-93C0-D3E7A8FD339A}" dt="2023-11-30T11:09:33.284" v="30" actId="14100"/>
          <ac:picMkLst>
            <pc:docMk/>
            <pc:sldMk cId="1775180431" sldId="262"/>
            <ac:picMk id="4" creationId="{0EED2DF8-BD94-2A46-D62B-3D1E1312F19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43.989" v="34" actId="14100"/>
        <pc:sldMkLst>
          <pc:docMk/>
          <pc:sldMk cId="519978841" sldId="263"/>
        </pc:sldMkLst>
        <pc:picChg chg="del">
          <ac:chgData name="Neemias Informatica Lima" userId="b77af7bd85500281" providerId="LiveId" clId="{9C5CF620-ADE7-4055-93C0-D3E7A8FD339A}" dt="2023-11-30T11:08:33.561" v="7" actId="478"/>
          <ac:picMkLst>
            <pc:docMk/>
            <pc:sldMk cId="519978841" sldId="263"/>
            <ac:picMk id="3" creationId="{7E37E5DC-03DD-BE10-9D01-E8449AB188CE}"/>
          </ac:picMkLst>
        </pc:picChg>
        <pc:picChg chg="add mod">
          <ac:chgData name="Neemias Informatica Lima" userId="b77af7bd85500281" providerId="LiveId" clId="{9C5CF620-ADE7-4055-93C0-D3E7A8FD339A}" dt="2023-11-30T11:09:43.989" v="34" actId="14100"/>
          <ac:picMkLst>
            <pc:docMk/>
            <pc:sldMk cId="519978841" sldId="263"/>
            <ac:picMk id="4" creationId="{9FC0B31B-1F99-2336-15DA-E02BD683581A}"/>
          </ac:picMkLst>
        </pc:picChg>
      </pc:sldChg>
      <pc:sldChg chg="addSp delSp modSp mod">
        <pc:chgData name="Neemias Informatica Lima" userId="b77af7bd85500281" providerId="LiveId" clId="{9C5CF620-ADE7-4055-93C0-D3E7A8FD339A}" dt="2023-12-01T09:36:25.922" v="37" actId="962"/>
        <pc:sldMkLst>
          <pc:docMk/>
          <pc:sldMk cId="1233144086" sldId="265"/>
        </pc:sldMkLst>
        <pc:picChg chg="del">
          <ac:chgData name="Neemias Informatica Lima" userId="b77af7bd85500281" providerId="LiveId" clId="{9C5CF620-ADE7-4055-93C0-D3E7A8FD339A}" dt="2023-11-30T11:08:35.088" v="8" actId="478"/>
          <ac:picMkLst>
            <pc:docMk/>
            <pc:sldMk cId="1233144086" sldId="265"/>
            <ac:picMk id="3" creationId="{0A178021-55FB-68DF-3222-F3141D265A4E}"/>
          </ac:picMkLst>
        </pc:picChg>
        <pc:picChg chg="add mod">
          <ac:chgData name="Neemias Informatica Lima" userId="b77af7bd85500281" providerId="LiveId" clId="{9C5CF620-ADE7-4055-93C0-D3E7A8FD339A}" dt="2023-12-01T09:36:25.922" v="37" actId="962"/>
          <ac:picMkLst>
            <pc:docMk/>
            <pc:sldMk cId="1233144086" sldId="265"/>
            <ac:picMk id="3" creationId="{6D593B3B-2701-2642-AA54-4720427759DC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5B640EE2-DE22-4D60-9E97-5820E79FCEC3}"/>
    <pc:docChg chg="custSel modSld">
      <pc:chgData name="Neemias Informatica Lima" userId="b77af7bd85500281" providerId="LiveId" clId="{5B640EE2-DE22-4D60-9E97-5820E79FCEC3}" dt="2023-12-08T11:12:07.678" v="34" actId="962"/>
      <pc:docMkLst>
        <pc:docMk/>
      </pc:docMkLst>
      <pc:sldChg chg="addSp delSp modSp mod">
        <pc:chgData name="Neemias Informatica Lima" userId="b77af7bd85500281" providerId="LiveId" clId="{5B640EE2-DE22-4D60-9E97-5820E79FCEC3}" dt="2023-12-07T23:40:34.593" v="11" actId="962"/>
        <pc:sldMkLst>
          <pc:docMk/>
          <pc:sldMk cId="1774354712" sldId="256"/>
        </pc:sldMkLst>
        <pc:picChg chg="add mod">
          <ac:chgData name="Neemias Informatica Lima" userId="b77af7bd85500281" providerId="LiveId" clId="{5B640EE2-DE22-4D60-9E97-5820E79FCEC3}" dt="2023-12-07T23:40:34.593" v="11" actId="962"/>
          <ac:picMkLst>
            <pc:docMk/>
            <pc:sldMk cId="1774354712" sldId="256"/>
            <ac:picMk id="3" creationId="{E37AE0B2-1723-DDF1-CAC0-BB87DCEA8C8A}"/>
          </ac:picMkLst>
        </pc:picChg>
        <pc:picChg chg="del">
          <ac:chgData name="Neemias Informatica Lima" userId="b77af7bd85500281" providerId="LiveId" clId="{5B640EE2-DE22-4D60-9E97-5820E79FCEC3}" dt="2023-12-07T23:40:17.424" v="0" actId="478"/>
          <ac:picMkLst>
            <pc:docMk/>
            <pc:sldMk cId="1774354712" sldId="256"/>
            <ac:picMk id="5" creationId="{E8E5C170-4888-62F6-455F-07301CF6225D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39.495" v="14" actId="962"/>
        <pc:sldMkLst>
          <pc:docMk/>
          <pc:sldMk cId="300387320" sldId="257"/>
        </pc:sldMkLst>
        <pc:picChg chg="add mod">
          <ac:chgData name="Neemias Informatica Lima" userId="b77af7bd85500281" providerId="LiveId" clId="{5B640EE2-DE22-4D60-9E97-5820E79FCEC3}" dt="2023-12-07T23:40:39.495" v="14" actId="962"/>
          <ac:picMkLst>
            <pc:docMk/>
            <pc:sldMk cId="300387320" sldId="257"/>
            <ac:picMk id="3" creationId="{02777DB9-3A01-91B3-51C3-5F4AB555FD7C}"/>
          </ac:picMkLst>
        </pc:picChg>
        <pc:picChg chg="del">
          <ac:chgData name="Neemias Informatica Lima" userId="b77af7bd85500281" providerId="LiveId" clId="{5B640EE2-DE22-4D60-9E97-5820E79FCEC3}" dt="2023-12-07T23:40:18.631" v="1" actId="478"/>
          <ac:picMkLst>
            <pc:docMk/>
            <pc:sldMk cId="300387320" sldId="257"/>
            <ac:picMk id="4" creationId="{29E0AA1D-5919-216E-A292-7FADA02EAD49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46.686" v="17" actId="962"/>
        <pc:sldMkLst>
          <pc:docMk/>
          <pc:sldMk cId="3741761338" sldId="258"/>
        </pc:sldMkLst>
        <pc:picChg chg="add mod">
          <ac:chgData name="Neemias Informatica Lima" userId="b77af7bd85500281" providerId="LiveId" clId="{5B640EE2-DE22-4D60-9E97-5820E79FCEC3}" dt="2023-12-07T23:40:46.686" v="17" actId="962"/>
          <ac:picMkLst>
            <pc:docMk/>
            <pc:sldMk cId="3741761338" sldId="258"/>
            <ac:picMk id="3" creationId="{6D221577-E01A-B9E1-2D61-2F8AF5B3D0A4}"/>
          </ac:picMkLst>
        </pc:picChg>
        <pc:picChg chg="del">
          <ac:chgData name="Neemias Informatica Lima" userId="b77af7bd85500281" providerId="LiveId" clId="{5B640EE2-DE22-4D60-9E97-5820E79FCEC3}" dt="2023-12-07T23:40:19.702" v="2" actId="478"/>
          <ac:picMkLst>
            <pc:docMk/>
            <pc:sldMk cId="3741761338" sldId="258"/>
            <ac:picMk id="4" creationId="{984C5D6E-59D2-5B30-6CDB-E5EADAADBDA2}"/>
          </ac:picMkLst>
        </pc:picChg>
      </pc:sldChg>
      <pc:sldChg chg="addSp delSp modSp mod">
        <pc:chgData name="Neemias Informatica Lima" userId="b77af7bd85500281" providerId="LiveId" clId="{5B640EE2-DE22-4D60-9E97-5820E79FCEC3}" dt="2023-12-07T23:40:55.386" v="20" actId="962"/>
        <pc:sldMkLst>
          <pc:docMk/>
          <pc:sldMk cId="1580078032" sldId="259"/>
        </pc:sldMkLst>
        <pc:picChg chg="add mod">
          <ac:chgData name="Neemias Informatica Lima" userId="b77af7bd85500281" providerId="LiveId" clId="{5B640EE2-DE22-4D60-9E97-5820E79FCEC3}" dt="2023-12-07T23:40:55.386" v="20" actId="962"/>
          <ac:picMkLst>
            <pc:docMk/>
            <pc:sldMk cId="1580078032" sldId="259"/>
            <ac:picMk id="3" creationId="{6FFE2EBF-32D8-EC97-A669-6C56460A3299}"/>
          </ac:picMkLst>
        </pc:picChg>
        <pc:picChg chg="del">
          <ac:chgData name="Neemias Informatica Lima" userId="b77af7bd85500281" providerId="LiveId" clId="{5B640EE2-DE22-4D60-9E97-5820E79FCEC3}" dt="2023-12-07T23:40:20.670" v="3" actId="478"/>
          <ac:picMkLst>
            <pc:docMk/>
            <pc:sldMk cId="1580078032" sldId="259"/>
            <ac:picMk id="4" creationId="{59512E5F-5253-128D-76DA-E89791C79432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02.126" v="23" actId="962"/>
        <pc:sldMkLst>
          <pc:docMk/>
          <pc:sldMk cId="3766490793" sldId="260"/>
        </pc:sldMkLst>
        <pc:picChg chg="add mod">
          <ac:chgData name="Neemias Informatica Lima" userId="b77af7bd85500281" providerId="LiveId" clId="{5B640EE2-DE22-4D60-9E97-5820E79FCEC3}" dt="2023-12-07T23:41:02.126" v="23" actId="962"/>
          <ac:picMkLst>
            <pc:docMk/>
            <pc:sldMk cId="3766490793" sldId="260"/>
            <ac:picMk id="3" creationId="{FFC01D41-830D-B34F-057B-5BE0D656588F}"/>
          </ac:picMkLst>
        </pc:picChg>
        <pc:picChg chg="del">
          <ac:chgData name="Neemias Informatica Lima" userId="b77af7bd85500281" providerId="LiveId" clId="{5B640EE2-DE22-4D60-9E97-5820E79FCEC3}" dt="2023-12-07T23:40:21.782" v="4" actId="478"/>
          <ac:picMkLst>
            <pc:docMk/>
            <pc:sldMk cId="3766490793" sldId="260"/>
            <ac:picMk id="4" creationId="{C0098EAB-8CA5-EC05-5321-6EEEFAA90205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07.418" v="26" actId="962"/>
        <pc:sldMkLst>
          <pc:docMk/>
          <pc:sldMk cId="3185741949" sldId="261"/>
        </pc:sldMkLst>
        <pc:picChg chg="add mod">
          <ac:chgData name="Neemias Informatica Lima" userId="b77af7bd85500281" providerId="LiveId" clId="{5B640EE2-DE22-4D60-9E97-5820E79FCEC3}" dt="2023-12-07T23:41:07.418" v="26" actId="962"/>
          <ac:picMkLst>
            <pc:docMk/>
            <pc:sldMk cId="3185741949" sldId="261"/>
            <ac:picMk id="3" creationId="{40DB5F84-D110-9038-526F-3C074C144FAB}"/>
          </ac:picMkLst>
        </pc:picChg>
        <pc:picChg chg="del">
          <ac:chgData name="Neemias Informatica Lima" userId="b77af7bd85500281" providerId="LiveId" clId="{5B640EE2-DE22-4D60-9E97-5820E79FCEC3}" dt="2023-12-07T23:40:23.502" v="5" actId="478"/>
          <ac:picMkLst>
            <pc:docMk/>
            <pc:sldMk cId="3185741949" sldId="261"/>
            <ac:picMk id="4" creationId="{034EB3CB-D85F-D716-4C27-D5EA33245AA6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12.635" v="29" actId="962"/>
        <pc:sldMkLst>
          <pc:docMk/>
          <pc:sldMk cId="1775180431" sldId="262"/>
        </pc:sldMkLst>
        <pc:picChg chg="add mod">
          <ac:chgData name="Neemias Informatica Lima" userId="b77af7bd85500281" providerId="LiveId" clId="{5B640EE2-DE22-4D60-9E97-5820E79FCEC3}" dt="2023-12-07T23:41:12.635" v="29" actId="962"/>
          <ac:picMkLst>
            <pc:docMk/>
            <pc:sldMk cId="1775180431" sldId="262"/>
            <ac:picMk id="3" creationId="{8316B19A-78E1-F884-C24A-3C4928E90E00}"/>
          </ac:picMkLst>
        </pc:picChg>
        <pc:picChg chg="del">
          <ac:chgData name="Neemias Informatica Lima" userId="b77af7bd85500281" providerId="LiveId" clId="{5B640EE2-DE22-4D60-9E97-5820E79FCEC3}" dt="2023-12-07T23:40:24.630" v="6" actId="478"/>
          <ac:picMkLst>
            <pc:docMk/>
            <pc:sldMk cId="1775180431" sldId="262"/>
            <ac:picMk id="4" creationId="{0EED2DF8-BD94-2A46-D62B-3D1E1312F199}"/>
          </ac:picMkLst>
        </pc:picChg>
      </pc:sldChg>
      <pc:sldChg chg="addSp delSp modSp mod">
        <pc:chgData name="Neemias Informatica Lima" userId="b77af7bd85500281" providerId="LiveId" clId="{5B640EE2-DE22-4D60-9E97-5820E79FCEC3}" dt="2023-12-07T23:41:18.080" v="31" actId="27614"/>
        <pc:sldMkLst>
          <pc:docMk/>
          <pc:sldMk cId="519978841" sldId="263"/>
        </pc:sldMkLst>
        <pc:picChg chg="add mod">
          <ac:chgData name="Neemias Informatica Lima" userId="b77af7bd85500281" providerId="LiveId" clId="{5B640EE2-DE22-4D60-9E97-5820E79FCEC3}" dt="2023-12-07T23:41:18.080" v="31" actId="27614"/>
          <ac:picMkLst>
            <pc:docMk/>
            <pc:sldMk cId="519978841" sldId="263"/>
            <ac:picMk id="3" creationId="{A387896B-6897-412B-CC16-71F862B04A0E}"/>
          </ac:picMkLst>
        </pc:picChg>
        <pc:picChg chg="del">
          <ac:chgData name="Neemias Informatica Lima" userId="b77af7bd85500281" providerId="LiveId" clId="{5B640EE2-DE22-4D60-9E97-5820E79FCEC3}" dt="2023-12-07T23:40:26.189" v="7" actId="478"/>
          <ac:picMkLst>
            <pc:docMk/>
            <pc:sldMk cId="519978841" sldId="263"/>
            <ac:picMk id="4" creationId="{9FC0B31B-1F99-2336-15DA-E02BD683581A}"/>
          </ac:picMkLst>
        </pc:picChg>
      </pc:sldChg>
      <pc:sldChg chg="addSp delSp modSp mod">
        <pc:chgData name="Neemias Informatica Lima" userId="b77af7bd85500281" providerId="LiveId" clId="{5B640EE2-DE22-4D60-9E97-5820E79FCEC3}" dt="2023-12-08T11:12:07.678" v="34" actId="962"/>
        <pc:sldMkLst>
          <pc:docMk/>
          <pc:sldMk cId="1233144086" sldId="265"/>
        </pc:sldMkLst>
        <pc:picChg chg="add mod">
          <ac:chgData name="Neemias Informatica Lima" userId="b77af7bd85500281" providerId="LiveId" clId="{5B640EE2-DE22-4D60-9E97-5820E79FCEC3}" dt="2023-12-08T11:12:07.678" v="34" actId="962"/>
          <ac:picMkLst>
            <pc:docMk/>
            <pc:sldMk cId="1233144086" sldId="265"/>
            <ac:picMk id="3" creationId="{551B5EF6-7FBB-7726-B37E-30C04C10AF67}"/>
          </ac:picMkLst>
        </pc:picChg>
        <pc:picChg chg="del">
          <ac:chgData name="Neemias Informatica Lima" userId="b77af7bd85500281" providerId="LiveId" clId="{5B640EE2-DE22-4D60-9E97-5820E79FCEC3}" dt="2023-12-07T23:40:27.870" v="8" actId="478"/>
          <ac:picMkLst>
            <pc:docMk/>
            <pc:sldMk cId="1233144086" sldId="265"/>
            <ac:picMk id="3" creationId="{6D593B3B-2701-2642-AA54-4720427759DC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92421AAD-601A-47E7-9BE1-0C52F3E73164}"/>
    <pc:docChg chg="addSld delSld modSld">
      <pc:chgData name="Neemias Informatica Lima" userId="b77af7bd85500281" providerId="LiveId" clId="{92421AAD-601A-47E7-9BE1-0C52F3E73164}" dt="2023-11-09T23:00:10.251" v="1"/>
      <pc:docMkLst>
        <pc:docMk/>
      </pc:docMkLst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4354712" sldId="256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00387320" sldId="25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673714155" sldId="257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41761338" sldId="258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580078032" sldId="259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66490793" sldId="260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185741949" sldId="261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5180431" sldId="26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4063337808" sldId="262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519978841" sldId="263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530856640" sldId="263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233144086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196196008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51065780" sldId="276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64668640" sldId="27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77404572" sldId="28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919621851" sldId="361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1501374-152D-40BE-B7D0-60EA0C3AF144}"/>
    <pc:docChg chg="custSel modSld">
      <pc:chgData name="Neemias Informatica Lima" userId="b77af7bd85500281" providerId="LiveId" clId="{81501374-152D-40BE-B7D0-60EA0C3AF144}" dt="2023-12-14T23:51:04.234" v="37" actId="962"/>
      <pc:docMkLst>
        <pc:docMk/>
      </pc:docMkLst>
      <pc:sldChg chg="addSp delSp modSp mod">
        <pc:chgData name="Neemias Informatica Lima" userId="b77af7bd85500281" providerId="LiveId" clId="{81501374-152D-40BE-B7D0-60EA0C3AF144}" dt="2023-12-13T23:13:41.615" v="11" actId="962"/>
        <pc:sldMkLst>
          <pc:docMk/>
          <pc:sldMk cId="1774354712" sldId="256"/>
        </pc:sldMkLst>
        <pc:picChg chg="del">
          <ac:chgData name="Neemias Informatica Lima" userId="b77af7bd85500281" providerId="LiveId" clId="{81501374-152D-40BE-B7D0-60EA0C3AF144}" dt="2023-12-13T23:13:03.226" v="0" actId="478"/>
          <ac:picMkLst>
            <pc:docMk/>
            <pc:sldMk cId="1774354712" sldId="256"/>
            <ac:picMk id="3" creationId="{E37AE0B2-1723-DDF1-CAC0-BB87DCEA8C8A}"/>
          </ac:picMkLst>
        </pc:picChg>
        <pc:picChg chg="add mod">
          <ac:chgData name="Neemias Informatica Lima" userId="b77af7bd85500281" providerId="LiveId" clId="{81501374-152D-40BE-B7D0-60EA0C3AF144}" dt="2023-12-13T23:13:41.615" v="11" actId="962"/>
          <ac:picMkLst>
            <pc:docMk/>
            <pc:sldMk cId="1774354712" sldId="256"/>
            <ac:picMk id="4" creationId="{B733F587-09FA-CAD1-5B9D-7923EDF2E25F}"/>
          </ac:picMkLst>
        </pc:picChg>
      </pc:sldChg>
      <pc:sldChg chg="addSp delSp modSp mod">
        <pc:chgData name="Neemias Informatica Lima" userId="b77af7bd85500281" providerId="LiveId" clId="{81501374-152D-40BE-B7D0-60EA0C3AF144}" dt="2023-12-13T23:13:47.395" v="14" actId="962"/>
        <pc:sldMkLst>
          <pc:docMk/>
          <pc:sldMk cId="300387320" sldId="257"/>
        </pc:sldMkLst>
        <pc:picChg chg="del">
          <ac:chgData name="Neemias Informatica Lima" userId="b77af7bd85500281" providerId="LiveId" clId="{81501374-152D-40BE-B7D0-60EA0C3AF144}" dt="2023-12-13T23:13:04.508" v="1" actId="478"/>
          <ac:picMkLst>
            <pc:docMk/>
            <pc:sldMk cId="300387320" sldId="257"/>
            <ac:picMk id="3" creationId="{02777DB9-3A01-91B3-51C3-5F4AB555FD7C}"/>
          </ac:picMkLst>
        </pc:picChg>
        <pc:picChg chg="add mod">
          <ac:chgData name="Neemias Informatica Lima" userId="b77af7bd85500281" providerId="LiveId" clId="{81501374-152D-40BE-B7D0-60EA0C3AF144}" dt="2023-12-13T23:13:47.395" v="14" actId="962"/>
          <ac:picMkLst>
            <pc:docMk/>
            <pc:sldMk cId="300387320" sldId="257"/>
            <ac:picMk id="4" creationId="{514C809C-15A1-E049-8D3F-54D5D758503D}"/>
          </ac:picMkLst>
        </pc:picChg>
      </pc:sldChg>
      <pc:sldChg chg="addSp delSp modSp mod">
        <pc:chgData name="Neemias Informatica Lima" userId="b77af7bd85500281" providerId="LiveId" clId="{81501374-152D-40BE-B7D0-60EA0C3AF144}" dt="2023-12-13T23:13:54.293" v="17" actId="962"/>
        <pc:sldMkLst>
          <pc:docMk/>
          <pc:sldMk cId="3741761338" sldId="258"/>
        </pc:sldMkLst>
        <pc:picChg chg="del">
          <ac:chgData name="Neemias Informatica Lima" userId="b77af7bd85500281" providerId="LiveId" clId="{81501374-152D-40BE-B7D0-60EA0C3AF144}" dt="2023-12-13T23:13:05.924" v="2" actId="478"/>
          <ac:picMkLst>
            <pc:docMk/>
            <pc:sldMk cId="3741761338" sldId="258"/>
            <ac:picMk id="3" creationId="{6D221577-E01A-B9E1-2D61-2F8AF5B3D0A4}"/>
          </ac:picMkLst>
        </pc:picChg>
        <pc:picChg chg="add mod">
          <ac:chgData name="Neemias Informatica Lima" userId="b77af7bd85500281" providerId="LiveId" clId="{81501374-152D-40BE-B7D0-60EA0C3AF144}" dt="2023-12-13T23:13:54.293" v="17" actId="962"/>
          <ac:picMkLst>
            <pc:docMk/>
            <pc:sldMk cId="3741761338" sldId="258"/>
            <ac:picMk id="4" creationId="{585CF004-47B0-9AA3-E402-ED494FAB7BB0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05.038" v="21" actId="14100"/>
        <pc:sldMkLst>
          <pc:docMk/>
          <pc:sldMk cId="1580078032" sldId="259"/>
        </pc:sldMkLst>
        <pc:picChg chg="del">
          <ac:chgData name="Neemias Informatica Lima" userId="b77af7bd85500281" providerId="LiveId" clId="{81501374-152D-40BE-B7D0-60EA0C3AF144}" dt="2023-12-13T23:13:07.385" v="3" actId="478"/>
          <ac:picMkLst>
            <pc:docMk/>
            <pc:sldMk cId="1580078032" sldId="259"/>
            <ac:picMk id="3" creationId="{6FFE2EBF-32D8-EC97-A669-6C56460A3299}"/>
          </ac:picMkLst>
        </pc:picChg>
        <pc:picChg chg="add mod">
          <ac:chgData name="Neemias Informatica Lima" userId="b77af7bd85500281" providerId="LiveId" clId="{81501374-152D-40BE-B7D0-60EA0C3AF144}" dt="2023-12-13T23:14:05.038" v="21" actId="14100"/>
          <ac:picMkLst>
            <pc:docMk/>
            <pc:sldMk cId="1580078032" sldId="259"/>
            <ac:picMk id="4" creationId="{06578FD3-B593-1CF1-BD95-DEB8348CE295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17.079" v="25" actId="14100"/>
        <pc:sldMkLst>
          <pc:docMk/>
          <pc:sldMk cId="3766490793" sldId="260"/>
        </pc:sldMkLst>
        <pc:picChg chg="del">
          <ac:chgData name="Neemias Informatica Lima" userId="b77af7bd85500281" providerId="LiveId" clId="{81501374-152D-40BE-B7D0-60EA0C3AF144}" dt="2023-12-13T23:13:09.501" v="4" actId="478"/>
          <ac:picMkLst>
            <pc:docMk/>
            <pc:sldMk cId="3766490793" sldId="260"/>
            <ac:picMk id="3" creationId="{FFC01D41-830D-B34F-057B-5BE0D656588F}"/>
          </ac:picMkLst>
        </pc:picChg>
        <pc:picChg chg="add mod">
          <ac:chgData name="Neemias Informatica Lima" userId="b77af7bd85500281" providerId="LiveId" clId="{81501374-152D-40BE-B7D0-60EA0C3AF144}" dt="2023-12-13T23:14:17.079" v="25" actId="14100"/>
          <ac:picMkLst>
            <pc:docMk/>
            <pc:sldMk cId="3766490793" sldId="260"/>
            <ac:picMk id="4" creationId="{4F52539E-030E-7757-CB4A-FE250B76AC8F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23.921" v="28" actId="962"/>
        <pc:sldMkLst>
          <pc:docMk/>
          <pc:sldMk cId="3185741949" sldId="261"/>
        </pc:sldMkLst>
        <pc:picChg chg="del">
          <ac:chgData name="Neemias Informatica Lima" userId="b77af7bd85500281" providerId="LiveId" clId="{81501374-152D-40BE-B7D0-60EA0C3AF144}" dt="2023-12-13T23:13:11.332" v="5" actId="478"/>
          <ac:picMkLst>
            <pc:docMk/>
            <pc:sldMk cId="3185741949" sldId="261"/>
            <ac:picMk id="3" creationId="{40DB5F84-D110-9038-526F-3C074C144FAB}"/>
          </ac:picMkLst>
        </pc:picChg>
        <pc:picChg chg="add mod">
          <ac:chgData name="Neemias Informatica Lima" userId="b77af7bd85500281" providerId="LiveId" clId="{81501374-152D-40BE-B7D0-60EA0C3AF144}" dt="2023-12-13T23:14:23.921" v="28" actId="962"/>
          <ac:picMkLst>
            <pc:docMk/>
            <pc:sldMk cId="3185741949" sldId="261"/>
            <ac:picMk id="4" creationId="{17C5D3A5-409F-5F56-5090-3092473143B1}"/>
          </ac:picMkLst>
        </pc:picChg>
      </pc:sldChg>
      <pc:sldChg chg="addSp delSp modSp mod">
        <pc:chgData name="Neemias Informatica Lima" userId="b77af7bd85500281" providerId="LiveId" clId="{81501374-152D-40BE-B7D0-60EA0C3AF144}" dt="2023-12-13T23:14:35.840" v="31" actId="962"/>
        <pc:sldMkLst>
          <pc:docMk/>
          <pc:sldMk cId="1775180431" sldId="262"/>
        </pc:sldMkLst>
        <pc:picChg chg="del">
          <ac:chgData name="Neemias Informatica Lima" userId="b77af7bd85500281" providerId="LiveId" clId="{81501374-152D-40BE-B7D0-60EA0C3AF144}" dt="2023-12-13T23:13:12.885" v="6" actId="478"/>
          <ac:picMkLst>
            <pc:docMk/>
            <pc:sldMk cId="1775180431" sldId="262"/>
            <ac:picMk id="3" creationId="{8316B19A-78E1-F884-C24A-3C4928E90E00}"/>
          </ac:picMkLst>
        </pc:picChg>
        <pc:picChg chg="add mod">
          <ac:chgData name="Neemias Informatica Lima" userId="b77af7bd85500281" providerId="LiveId" clId="{81501374-152D-40BE-B7D0-60EA0C3AF144}" dt="2023-12-13T23:14:35.840" v="31" actId="962"/>
          <ac:picMkLst>
            <pc:docMk/>
            <pc:sldMk cId="1775180431" sldId="262"/>
            <ac:picMk id="4" creationId="{03DB6397-B734-7EEB-58DB-32FE63CDA96D}"/>
          </ac:picMkLst>
        </pc:picChg>
      </pc:sldChg>
      <pc:sldChg chg="addSp delSp modSp mod">
        <pc:chgData name="Neemias Informatica Lima" userId="b77af7bd85500281" providerId="LiveId" clId="{81501374-152D-40BE-B7D0-60EA0C3AF144}" dt="2023-12-14T23:50:50.487" v="34" actId="962"/>
        <pc:sldMkLst>
          <pc:docMk/>
          <pc:sldMk cId="519978841" sldId="263"/>
        </pc:sldMkLst>
        <pc:picChg chg="del">
          <ac:chgData name="Neemias Informatica Lima" userId="b77af7bd85500281" providerId="LiveId" clId="{81501374-152D-40BE-B7D0-60EA0C3AF144}" dt="2023-12-13T23:13:14.261" v="7" actId="478"/>
          <ac:picMkLst>
            <pc:docMk/>
            <pc:sldMk cId="519978841" sldId="263"/>
            <ac:picMk id="3" creationId="{A387896B-6897-412B-CC16-71F862B04A0E}"/>
          </ac:picMkLst>
        </pc:picChg>
        <pc:picChg chg="add mod">
          <ac:chgData name="Neemias Informatica Lima" userId="b77af7bd85500281" providerId="LiveId" clId="{81501374-152D-40BE-B7D0-60EA0C3AF144}" dt="2023-12-14T23:50:50.487" v="34" actId="962"/>
          <ac:picMkLst>
            <pc:docMk/>
            <pc:sldMk cId="519978841" sldId="263"/>
            <ac:picMk id="3" creationId="{E64F800D-BE22-3B95-7266-64E0229125E2}"/>
          </ac:picMkLst>
        </pc:picChg>
      </pc:sldChg>
      <pc:sldChg chg="addSp delSp modSp mod">
        <pc:chgData name="Neemias Informatica Lima" userId="b77af7bd85500281" providerId="LiveId" clId="{81501374-152D-40BE-B7D0-60EA0C3AF144}" dt="2023-12-14T23:51:04.234" v="37" actId="962"/>
        <pc:sldMkLst>
          <pc:docMk/>
          <pc:sldMk cId="1233144086" sldId="265"/>
        </pc:sldMkLst>
        <pc:picChg chg="del">
          <ac:chgData name="Neemias Informatica Lima" userId="b77af7bd85500281" providerId="LiveId" clId="{81501374-152D-40BE-B7D0-60EA0C3AF144}" dt="2023-12-13T23:13:15.861" v="8" actId="478"/>
          <ac:picMkLst>
            <pc:docMk/>
            <pc:sldMk cId="1233144086" sldId="265"/>
            <ac:picMk id="3" creationId="{551B5EF6-7FBB-7726-B37E-30C04C10AF67}"/>
          </ac:picMkLst>
        </pc:picChg>
        <pc:picChg chg="add mod">
          <ac:chgData name="Neemias Informatica Lima" userId="b77af7bd85500281" providerId="LiveId" clId="{81501374-152D-40BE-B7D0-60EA0C3AF144}" dt="2023-12-14T23:51:04.234" v="37" actId="962"/>
          <ac:picMkLst>
            <pc:docMk/>
            <pc:sldMk cId="1233144086" sldId="265"/>
            <ac:picMk id="3" creationId="{6462B60F-E3D9-6476-B029-0461603EF67D}"/>
          </ac:picMkLst>
        </pc:picChg>
      </pc:sldChg>
    </pc:docChg>
  </pc:docChgLst>
  <pc:docChgLst>
    <pc:chgData name="Neemias Informatica Lima" userId="b77af7bd85500281" providerId="LiveId" clId="{BCE70E1B-9F4C-4E61-99ED-297191076F17}"/>
    <pc:docChg chg="custSel modSld">
      <pc:chgData name="Neemias Informatica Lima" userId="b77af7bd85500281" providerId="LiveId" clId="{BCE70E1B-9F4C-4E61-99ED-297191076F17}" dt="2023-12-29T11:04:42.311" v="34" actId="962"/>
      <pc:docMkLst>
        <pc:docMk/>
      </pc:docMkLst>
      <pc:sldChg chg="addSp delSp modSp mod">
        <pc:chgData name="Neemias Informatica Lima" userId="b77af7bd85500281" providerId="LiveId" clId="{BCE70E1B-9F4C-4E61-99ED-297191076F17}" dt="2023-12-28T12:08:03.018" v="2" actId="27614"/>
        <pc:sldMkLst>
          <pc:docMk/>
          <pc:sldMk cId="1774354712" sldId="256"/>
        </pc:sldMkLst>
        <pc:picChg chg="del">
          <ac:chgData name="Neemias Informatica Lima" userId="b77af7bd85500281" providerId="LiveId" clId="{BCE70E1B-9F4C-4E61-99ED-297191076F17}" dt="2023-12-28T12:08:00.806" v="0" actId="478"/>
          <ac:picMkLst>
            <pc:docMk/>
            <pc:sldMk cId="1774354712" sldId="256"/>
            <ac:picMk id="3" creationId="{0D2832CA-44BD-124E-96FC-4468CC3F490A}"/>
          </ac:picMkLst>
        </pc:picChg>
        <pc:picChg chg="add mod">
          <ac:chgData name="Neemias Informatica Lima" userId="b77af7bd85500281" providerId="LiveId" clId="{BCE70E1B-9F4C-4E61-99ED-297191076F17}" dt="2023-12-28T12:08:03.018" v="2" actId="27614"/>
          <ac:picMkLst>
            <pc:docMk/>
            <pc:sldMk cId="1774354712" sldId="256"/>
            <ac:picMk id="4" creationId="{6CF0A08E-14E8-A144-928B-C90B85F5F68F}"/>
          </ac:picMkLst>
        </pc:picChg>
      </pc:sldChg>
      <pc:sldChg chg="addSp delSp modSp mod">
        <pc:chgData name="Neemias Informatica Lima" userId="b77af7bd85500281" providerId="LiveId" clId="{BCE70E1B-9F4C-4E61-99ED-297191076F17}" dt="2023-12-28T12:14:11.626" v="13" actId="962"/>
        <pc:sldMkLst>
          <pc:docMk/>
          <pc:sldMk cId="300387320" sldId="257"/>
        </pc:sldMkLst>
        <pc:picChg chg="del">
          <ac:chgData name="Neemias Informatica Lima" userId="b77af7bd85500281" providerId="LiveId" clId="{BCE70E1B-9F4C-4E61-99ED-297191076F17}" dt="2023-12-28T12:08:05.453" v="3" actId="478"/>
          <ac:picMkLst>
            <pc:docMk/>
            <pc:sldMk cId="300387320" sldId="257"/>
            <ac:picMk id="3" creationId="{B3A364A6-A589-A812-5EEB-D8AE717ED0AC}"/>
          </ac:picMkLst>
        </pc:picChg>
        <pc:picChg chg="add mod">
          <ac:chgData name="Neemias Informatica Lima" userId="b77af7bd85500281" providerId="LiveId" clId="{BCE70E1B-9F4C-4E61-99ED-297191076F17}" dt="2023-12-28T12:14:11.626" v="13" actId="962"/>
          <ac:picMkLst>
            <pc:docMk/>
            <pc:sldMk cId="300387320" sldId="257"/>
            <ac:picMk id="4" creationId="{16E83705-F94A-B2E3-79CD-8E251518C92D}"/>
          </ac:picMkLst>
        </pc:picChg>
      </pc:sldChg>
      <pc:sldChg chg="addSp delSp modSp mod">
        <pc:chgData name="Neemias Informatica Lima" userId="b77af7bd85500281" providerId="LiveId" clId="{BCE70E1B-9F4C-4E61-99ED-297191076F17}" dt="2023-12-28T12:14:17.844" v="16" actId="962"/>
        <pc:sldMkLst>
          <pc:docMk/>
          <pc:sldMk cId="3741761338" sldId="258"/>
        </pc:sldMkLst>
        <pc:picChg chg="del">
          <ac:chgData name="Neemias Informatica Lima" userId="b77af7bd85500281" providerId="LiveId" clId="{BCE70E1B-9F4C-4E61-99ED-297191076F17}" dt="2023-12-28T12:08:07.110" v="4" actId="478"/>
          <ac:picMkLst>
            <pc:docMk/>
            <pc:sldMk cId="3741761338" sldId="258"/>
            <ac:picMk id="3" creationId="{56D8DC2D-F3C4-5D11-E49D-9259B9FE21D6}"/>
          </ac:picMkLst>
        </pc:picChg>
        <pc:picChg chg="add mod">
          <ac:chgData name="Neemias Informatica Lima" userId="b77af7bd85500281" providerId="LiveId" clId="{BCE70E1B-9F4C-4E61-99ED-297191076F17}" dt="2023-12-28T12:14:17.844" v="16" actId="962"/>
          <ac:picMkLst>
            <pc:docMk/>
            <pc:sldMk cId="3741761338" sldId="258"/>
            <ac:picMk id="4" creationId="{E2B4C606-CBB8-E900-B608-EB84913664C7}"/>
          </ac:picMkLst>
        </pc:picChg>
      </pc:sldChg>
      <pc:sldChg chg="addSp delSp modSp mod">
        <pc:chgData name="Neemias Informatica Lima" userId="b77af7bd85500281" providerId="LiveId" clId="{BCE70E1B-9F4C-4E61-99ED-297191076F17}" dt="2023-12-28T12:14:23.670" v="19" actId="962"/>
        <pc:sldMkLst>
          <pc:docMk/>
          <pc:sldMk cId="1580078032" sldId="259"/>
        </pc:sldMkLst>
        <pc:picChg chg="del">
          <ac:chgData name="Neemias Informatica Lima" userId="b77af7bd85500281" providerId="LiveId" clId="{BCE70E1B-9F4C-4E61-99ED-297191076F17}" dt="2023-12-28T12:08:08.173" v="5" actId="478"/>
          <ac:picMkLst>
            <pc:docMk/>
            <pc:sldMk cId="1580078032" sldId="259"/>
            <ac:picMk id="3" creationId="{04D3A02A-F5F7-13F7-19D3-DECD4C5E0E0D}"/>
          </ac:picMkLst>
        </pc:picChg>
        <pc:picChg chg="add mod">
          <ac:chgData name="Neemias Informatica Lima" userId="b77af7bd85500281" providerId="LiveId" clId="{BCE70E1B-9F4C-4E61-99ED-297191076F17}" dt="2023-12-28T12:14:23.670" v="19" actId="962"/>
          <ac:picMkLst>
            <pc:docMk/>
            <pc:sldMk cId="1580078032" sldId="259"/>
            <ac:picMk id="4" creationId="{525C438D-B845-B513-316D-C221FFA56A98}"/>
          </ac:picMkLst>
        </pc:picChg>
      </pc:sldChg>
      <pc:sldChg chg="addSp delSp modSp mod">
        <pc:chgData name="Neemias Informatica Lima" userId="b77af7bd85500281" providerId="LiveId" clId="{BCE70E1B-9F4C-4E61-99ED-297191076F17}" dt="2023-12-28T12:14:29.305" v="22" actId="962"/>
        <pc:sldMkLst>
          <pc:docMk/>
          <pc:sldMk cId="3766490793" sldId="260"/>
        </pc:sldMkLst>
        <pc:picChg chg="del">
          <ac:chgData name="Neemias Informatica Lima" userId="b77af7bd85500281" providerId="LiveId" clId="{BCE70E1B-9F4C-4E61-99ED-297191076F17}" dt="2023-12-28T12:08:10.758" v="6" actId="478"/>
          <ac:picMkLst>
            <pc:docMk/>
            <pc:sldMk cId="3766490793" sldId="260"/>
            <ac:picMk id="3" creationId="{C6846DE7-0347-B148-D914-1CE13563144C}"/>
          </ac:picMkLst>
        </pc:picChg>
        <pc:picChg chg="add mod">
          <ac:chgData name="Neemias Informatica Lima" userId="b77af7bd85500281" providerId="LiveId" clId="{BCE70E1B-9F4C-4E61-99ED-297191076F17}" dt="2023-12-28T12:14:29.305" v="22" actId="962"/>
          <ac:picMkLst>
            <pc:docMk/>
            <pc:sldMk cId="3766490793" sldId="260"/>
            <ac:picMk id="4" creationId="{CFE16D5A-DFE4-1A61-6306-B5A4430EEB71}"/>
          </ac:picMkLst>
        </pc:picChg>
      </pc:sldChg>
      <pc:sldChg chg="addSp delSp modSp mod">
        <pc:chgData name="Neemias Informatica Lima" userId="b77af7bd85500281" providerId="LiveId" clId="{BCE70E1B-9F4C-4E61-99ED-297191076F17}" dt="2023-12-28T12:14:35.093" v="25" actId="962"/>
        <pc:sldMkLst>
          <pc:docMk/>
          <pc:sldMk cId="3185741949" sldId="261"/>
        </pc:sldMkLst>
        <pc:picChg chg="del">
          <ac:chgData name="Neemias Informatica Lima" userId="b77af7bd85500281" providerId="LiveId" clId="{BCE70E1B-9F4C-4E61-99ED-297191076F17}" dt="2023-12-28T12:08:12.302" v="7" actId="478"/>
          <ac:picMkLst>
            <pc:docMk/>
            <pc:sldMk cId="3185741949" sldId="261"/>
            <ac:picMk id="3" creationId="{8B7DFC78-7854-626A-3BC8-2CD44E3C0942}"/>
          </ac:picMkLst>
        </pc:picChg>
        <pc:picChg chg="add mod">
          <ac:chgData name="Neemias Informatica Lima" userId="b77af7bd85500281" providerId="LiveId" clId="{BCE70E1B-9F4C-4E61-99ED-297191076F17}" dt="2023-12-28T12:14:35.093" v="25" actId="962"/>
          <ac:picMkLst>
            <pc:docMk/>
            <pc:sldMk cId="3185741949" sldId="261"/>
            <ac:picMk id="4" creationId="{97AF672F-9E4D-BBF5-0F62-F091768B95C9}"/>
          </ac:picMkLst>
        </pc:picChg>
      </pc:sldChg>
      <pc:sldChg chg="addSp delSp modSp mod">
        <pc:chgData name="Neemias Informatica Lima" userId="b77af7bd85500281" providerId="LiveId" clId="{BCE70E1B-9F4C-4E61-99ED-297191076F17}" dt="2023-12-28T12:14:42.089" v="28" actId="962"/>
        <pc:sldMkLst>
          <pc:docMk/>
          <pc:sldMk cId="1775180431" sldId="262"/>
        </pc:sldMkLst>
        <pc:picChg chg="del">
          <ac:chgData name="Neemias Informatica Lima" userId="b77af7bd85500281" providerId="LiveId" clId="{BCE70E1B-9F4C-4E61-99ED-297191076F17}" dt="2023-12-28T12:08:14.518" v="8" actId="478"/>
          <ac:picMkLst>
            <pc:docMk/>
            <pc:sldMk cId="1775180431" sldId="262"/>
            <ac:picMk id="3" creationId="{25174620-F6AD-AE09-02EB-F12EFF8476D8}"/>
          </ac:picMkLst>
        </pc:picChg>
        <pc:picChg chg="add mod">
          <ac:chgData name="Neemias Informatica Lima" userId="b77af7bd85500281" providerId="LiveId" clId="{BCE70E1B-9F4C-4E61-99ED-297191076F17}" dt="2023-12-28T12:14:42.089" v="28" actId="962"/>
          <ac:picMkLst>
            <pc:docMk/>
            <pc:sldMk cId="1775180431" sldId="262"/>
            <ac:picMk id="4" creationId="{C66D8A8B-070C-5372-23F1-44A9A19ECA67}"/>
          </ac:picMkLst>
        </pc:picChg>
      </pc:sldChg>
      <pc:sldChg chg="addSp delSp modSp mod">
        <pc:chgData name="Neemias Informatica Lima" userId="b77af7bd85500281" providerId="LiveId" clId="{BCE70E1B-9F4C-4E61-99ED-297191076F17}" dt="2023-12-28T12:14:49.170" v="31" actId="962"/>
        <pc:sldMkLst>
          <pc:docMk/>
          <pc:sldMk cId="519978841" sldId="263"/>
        </pc:sldMkLst>
        <pc:picChg chg="del">
          <ac:chgData name="Neemias Informatica Lima" userId="b77af7bd85500281" providerId="LiveId" clId="{BCE70E1B-9F4C-4E61-99ED-297191076F17}" dt="2023-12-28T12:08:15.981" v="9" actId="478"/>
          <ac:picMkLst>
            <pc:docMk/>
            <pc:sldMk cId="519978841" sldId="263"/>
            <ac:picMk id="3" creationId="{7A4653FB-265B-9307-A8C4-DA380AE167B7}"/>
          </ac:picMkLst>
        </pc:picChg>
        <pc:picChg chg="add mod">
          <ac:chgData name="Neemias Informatica Lima" userId="b77af7bd85500281" providerId="LiveId" clId="{BCE70E1B-9F4C-4E61-99ED-297191076F17}" dt="2023-12-28T12:14:49.170" v="31" actId="962"/>
          <ac:picMkLst>
            <pc:docMk/>
            <pc:sldMk cId="519978841" sldId="263"/>
            <ac:picMk id="4" creationId="{7FA6FB41-F6E3-769A-4663-EF7B866CEC2F}"/>
          </ac:picMkLst>
        </pc:picChg>
      </pc:sldChg>
      <pc:sldChg chg="addSp delSp modSp mod">
        <pc:chgData name="Neemias Informatica Lima" userId="b77af7bd85500281" providerId="LiveId" clId="{BCE70E1B-9F4C-4E61-99ED-297191076F17}" dt="2023-12-29T11:04:42.311" v="34" actId="962"/>
        <pc:sldMkLst>
          <pc:docMk/>
          <pc:sldMk cId="1233144086" sldId="265"/>
        </pc:sldMkLst>
        <pc:picChg chg="add mod">
          <ac:chgData name="Neemias Informatica Lima" userId="b77af7bd85500281" providerId="LiveId" clId="{BCE70E1B-9F4C-4E61-99ED-297191076F17}" dt="2023-12-29T11:04:42.311" v="34" actId="962"/>
          <ac:picMkLst>
            <pc:docMk/>
            <pc:sldMk cId="1233144086" sldId="265"/>
            <ac:picMk id="3" creationId="{5CD3584D-AEE0-2B6D-DADF-32A8793EA9C1}"/>
          </ac:picMkLst>
        </pc:picChg>
        <pc:picChg chg="del">
          <ac:chgData name="Neemias Informatica Lima" userId="b77af7bd85500281" providerId="LiveId" clId="{BCE70E1B-9F4C-4E61-99ED-297191076F17}" dt="2023-12-28T12:08:17.566" v="10" actId="478"/>
          <ac:picMkLst>
            <pc:docMk/>
            <pc:sldMk cId="1233144086" sldId="265"/>
            <ac:picMk id="3" creationId="{5D86E8B5-D818-59DE-607A-9D931362733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16D4307-08A9-4290-AD0D-3F0CCFDA5187}"/>
    <pc:docChg chg="custSel modSld">
      <pc:chgData name="Neemias Informatica Lima" userId="b77af7bd85500281" providerId="LiveId" clId="{816D4307-08A9-4290-AD0D-3F0CCFDA5187}" dt="2023-12-22T11:26:08.980" v="35" actId="962"/>
      <pc:docMkLst>
        <pc:docMk/>
      </pc:docMkLst>
      <pc:sldChg chg="addSp delSp modSp mod">
        <pc:chgData name="Neemias Informatica Lima" userId="b77af7bd85500281" providerId="LiveId" clId="{816D4307-08A9-4290-AD0D-3F0CCFDA5187}" dt="2023-12-20T23:26:34.362" v="11" actId="962"/>
        <pc:sldMkLst>
          <pc:docMk/>
          <pc:sldMk cId="1774354712" sldId="256"/>
        </pc:sldMkLst>
        <pc:picChg chg="add mod">
          <ac:chgData name="Neemias Informatica Lima" userId="b77af7bd85500281" providerId="LiveId" clId="{816D4307-08A9-4290-AD0D-3F0CCFDA5187}" dt="2023-12-20T23:26:34.362" v="11" actId="962"/>
          <ac:picMkLst>
            <pc:docMk/>
            <pc:sldMk cId="1774354712" sldId="256"/>
            <ac:picMk id="3" creationId="{0D2832CA-44BD-124E-96FC-4468CC3F490A}"/>
          </ac:picMkLst>
        </pc:picChg>
        <pc:picChg chg="del">
          <ac:chgData name="Neemias Informatica Lima" userId="b77af7bd85500281" providerId="LiveId" clId="{816D4307-08A9-4290-AD0D-3F0CCFDA5187}" dt="2023-12-20T23:26:00.692" v="0" actId="478"/>
          <ac:picMkLst>
            <pc:docMk/>
            <pc:sldMk cId="1774354712" sldId="256"/>
            <ac:picMk id="4" creationId="{B733F587-09FA-CAD1-5B9D-7923EDF2E25F}"/>
          </ac:picMkLst>
        </pc:picChg>
      </pc:sldChg>
      <pc:sldChg chg="addSp delSp modSp mod">
        <pc:chgData name="Neemias Informatica Lima" userId="b77af7bd85500281" providerId="LiveId" clId="{816D4307-08A9-4290-AD0D-3F0CCFDA5187}" dt="2023-12-20T23:26:43.836" v="14" actId="962"/>
        <pc:sldMkLst>
          <pc:docMk/>
          <pc:sldMk cId="300387320" sldId="257"/>
        </pc:sldMkLst>
        <pc:picChg chg="add mod">
          <ac:chgData name="Neemias Informatica Lima" userId="b77af7bd85500281" providerId="LiveId" clId="{816D4307-08A9-4290-AD0D-3F0CCFDA5187}" dt="2023-12-20T23:26:43.836" v="14" actId="962"/>
          <ac:picMkLst>
            <pc:docMk/>
            <pc:sldMk cId="300387320" sldId="257"/>
            <ac:picMk id="3" creationId="{B3A364A6-A589-A812-5EEB-D8AE717ED0AC}"/>
          </ac:picMkLst>
        </pc:picChg>
        <pc:picChg chg="del">
          <ac:chgData name="Neemias Informatica Lima" userId="b77af7bd85500281" providerId="LiveId" clId="{816D4307-08A9-4290-AD0D-3F0CCFDA5187}" dt="2023-12-20T23:26:02.372" v="1" actId="478"/>
          <ac:picMkLst>
            <pc:docMk/>
            <pc:sldMk cId="300387320" sldId="257"/>
            <ac:picMk id="4" creationId="{514C809C-15A1-E049-8D3F-54D5D758503D}"/>
          </ac:picMkLst>
        </pc:picChg>
      </pc:sldChg>
      <pc:sldChg chg="addSp delSp modSp mod">
        <pc:chgData name="Neemias Informatica Lima" userId="b77af7bd85500281" providerId="LiveId" clId="{816D4307-08A9-4290-AD0D-3F0CCFDA5187}" dt="2023-12-20T23:27:16.576" v="17" actId="962"/>
        <pc:sldMkLst>
          <pc:docMk/>
          <pc:sldMk cId="3741761338" sldId="258"/>
        </pc:sldMkLst>
        <pc:picChg chg="add mod">
          <ac:chgData name="Neemias Informatica Lima" userId="b77af7bd85500281" providerId="LiveId" clId="{816D4307-08A9-4290-AD0D-3F0CCFDA5187}" dt="2023-12-20T23:27:16.576" v="17" actId="962"/>
          <ac:picMkLst>
            <pc:docMk/>
            <pc:sldMk cId="3741761338" sldId="258"/>
            <ac:picMk id="3" creationId="{56D8DC2D-F3C4-5D11-E49D-9259B9FE21D6}"/>
          </ac:picMkLst>
        </pc:picChg>
        <pc:picChg chg="del">
          <ac:chgData name="Neemias Informatica Lima" userId="b77af7bd85500281" providerId="LiveId" clId="{816D4307-08A9-4290-AD0D-3F0CCFDA5187}" dt="2023-12-20T23:26:03.864" v="2" actId="478"/>
          <ac:picMkLst>
            <pc:docMk/>
            <pc:sldMk cId="3741761338" sldId="258"/>
            <ac:picMk id="4" creationId="{585CF004-47B0-9AA3-E402-ED494FAB7BB0}"/>
          </ac:picMkLst>
        </pc:picChg>
      </pc:sldChg>
      <pc:sldChg chg="addSp delSp modSp mod">
        <pc:chgData name="Neemias Informatica Lima" userId="b77af7bd85500281" providerId="LiveId" clId="{816D4307-08A9-4290-AD0D-3F0CCFDA5187}" dt="2023-12-20T23:27:23.130" v="20" actId="962"/>
        <pc:sldMkLst>
          <pc:docMk/>
          <pc:sldMk cId="1580078032" sldId="259"/>
        </pc:sldMkLst>
        <pc:picChg chg="add mod">
          <ac:chgData name="Neemias Informatica Lima" userId="b77af7bd85500281" providerId="LiveId" clId="{816D4307-08A9-4290-AD0D-3F0CCFDA5187}" dt="2023-12-20T23:27:23.130" v="20" actId="962"/>
          <ac:picMkLst>
            <pc:docMk/>
            <pc:sldMk cId="1580078032" sldId="259"/>
            <ac:picMk id="3" creationId="{04D3A02A-F5F7-13F7-19D3-DECD4C5E0E0D}"/>
          </ac:picMkLst>
        </pc:picChg>
        <pc:picChg chg="del">
          <ac:chgData name="Neemias Informatica Lima" userId="b77af7bd85500281" providerId="LiveId" clId="{816D4307-08A9-4290-AD0D-3F0CCFDA5187}" dt="2023-12-20T23:26:05.775" v="3" actId="478"/>
          <ac:picMkLst>
            <pc:docMk/>
            <pc:sldMk cId="1580078032" sldId="259"/>
            <ac:picMk id="4" creationId="{06578FD3-B593-1CF1-BD95-DEB8348CE295}"/>
          </ac:picMkLst>
        </pc:picChg>
      </pc:sldChg>
      <pc:sldChg chg="addSp delSp modSp mod">
        <pc:chgData name="Neemias Informatica Lima" userId="b77af7bd85500281" providerId="LiveId" clId="{816D4307-08A9-4290-AD0D-3F0CCFDA5187}" dt="2023-12-20T23:27:41.197" v="23" actId="962"/>
        <pc:sldMkLst>
          <pc:docMk/>
          <pc:sldMk cId="3766490793" sldId="260"/>
        </pc:sldMkLst>
        <pc:picChg chg="add mod">
          <ac:chgData name="Neemias Informatica Lima" userId="b77af7bd85500281" providerId="LiveId" clId="{816D4307-08A9-4290-AD0D-3F0CCFDA5187}" dt="2023-12-20T23:27:41.197" v="23" actId="962"/>
          <ac:picMkLst>
            <pc:docMk/>
            <pc:sldMk cId="3766490793" sldId="260"/>
            <ac:picMk id="3" creationId="{C6846DE7-0347-B148-D914-1CE13563144C}"/>
          </ac:picMkLst>
        </pc:picChg>
        <pc:picChg chg="del">
          <ac:chgData name="Neemias Informatica Lima" userId="b77af7bd85500281" providerId="LiveId" clId="{816D4307-08A9-4290-AD0D-3F0CCFDA5187}" dt="2023-12-20T23:26:07.377" v="4" actId="478"/>
          <ac:picMkLst>
            <pc:docMk/>
            <pc:sldMk cId="3766490793" sldId="260"/>
            <ac:picMk id="4" creationId="{4F52539E-030E-7757-CB4A-FE250B76AC8F}"/>
          </ac:picMkLst>
        </pc:picChg>
      </pc:sldChg>
      <pc:sldChg chg="addSp delSp modSp mod">
        <pc:chgData name="Neemias Informatica Lima" userId="b77af7bd85500281" providerId="LiveId" clId="{816D4307-08A9-4290-AD0D-3F0CCFDA5187}" dt="2023-12-20T23:27:49.056" v="26" actId="962"/>
        <pc:sldMkLst>
          <pc:docMk/>
          <pc:sldMk cId="3185741949" sldId="261"/>
        </pc:sldMkLst>
        <pc:picChg chg="add mod">
          <ac:chgData name="Neemias Informatica Lima" userId="b77af7bd85500281" providerId="LiveId" clId="{816D4307-08A9-4290-AD0D-3F0CCFDA5187}" dt="2023-12-20T23:27:49.056" v="26" actId="962"/>
          <ac:picMkLst>
            <pc:docMk/>
            <pc:sldMk cId="3185741949" sldId="261"/>
            <ac:picMk id="3" creationId="{8B7DFC78-7854-626A-3BC8-2CD44E3C0942}"/>
          </ac:picMkLst>
        </pc:picChg>
        <pc:picChg chg="del">
          <ac:chgData name="Neemias Informatica Lima" userId="b77af7bd85500281" providerId="LiveId" clId="{816D4307-08A9-4290-AD0D-3F0CCFDA5187}" dt="2023-12-20T23:26:15.128" v="5" actId="478"/>
          <ac:picMkLst>
            <pc:docMk/>
            <pc:sldMk cId="3185741949" sldId="261"/>
            <ac:picMk id="4" creationId="{17C5D3A5-409F-5F56-5090-3092473143B1}"/>
          </ac:picMkLst>
        </pc:picChg>
      </pc:sldChg>
      <pc:sldChg chg="addSp delSp modSp mod">
        <pc:chgData name="Neemias Informatica Lima" userId="b77af7bd85500281" providerId="LiveId" clId="{816D4307-08A9-4290-AD0D-3F0CCFDA5187}" dt="2023-12-22T11:25:53.859" v="29" actId="962"/>
        <pc:sldMkLst>
          <pc:docMk/>
          <pc:sldMk cId="1775180431" sldId="262"/>
        </pc:sldMkLst>
        <pc:picChg chg="add mod">
          <ac:chgData name="Neemias Informatica Lima" userId="b77af7bd85500281" providerId="LiveId" clId="{816D4307-08A9-4290-AD0D-3F0CCFDA5187}" dt="2023-12-22T11:25:53.859" v="29" actId="962"/>
          <ac:picMkLst>
            <pc:docMk/>
            <pc:sldMk cId="1775180431" sldId="262"/>
            <ac:picMk id="3" creationId="{25174620-F6AD-AE09-02EB-F12EFF8476D8}"/>
          </ac:picMkLst>
        </pc:picChg>
        <pc:picChg chg="del">
          <ac:chgData name="Neemias Informatica Lima" userId="b77af7bd85500281" providerId="LiveId" clId="{816D4307-08A9-4290-AD0D-3F0CCFDA5187}" dt="2023-12-20T23:26:17.596" v="6" actId="478"/>
          <ac:picMkLst>
            <pc:docMk/>
            <pc:sldMk cId="1775180431" sldId="262"/>
            <ac:picMk id="4" creationId="{03DB6397-B734-7EEB-58DB-32FE63CDA96D}"/>
          </ac:picMkLst>
        </pc:picChg>
      </pc:sldChg>
      <pc:sldChg chg="addSp delSp modSp mod">
        <pc:chgData name="Neemias Informatica Lima" userId="b77af7bd85500281" providerId="LiveId" clId="{816D4307-08A9-4290-AD0D-3F0CCFDA5187}" dt="2023-12-22T11:26:00.429" v="32" actId="962"/>
        <pc:sldMkLst>
          <pc:docMk/>
          <pc:sldMk cId="519978841" sldId="263"/>
        </pc:sldMkLst>
        <pc:picChg chg="add mod">
          <ac:chgData name="Neemias Informatica Lima" userId="b77af7bd85500281" providerId="LiveId" clId="{816D4307-08A9-4290-AD0D-3F0CCFDA5187}" dt="2023-12-22T11:26:00.429" v="32" actId="962"/>
          <ac:picMkLst>
            <pc:docMk/>
            <pc:sldMk cId="519978841" sldId="263"/>
            <ac:picMk id="3" creationId="{7A4653FB-265B-9307-A8C4-DA380AE167B7}"/>
          </ac:picMkLst>
        </pc:picChg>
        <pc:picChg chg="del">
          <ac:chgData name="Neemias Informatica Lima" userId="b77af7bd85500281" providerId="LiveId" clId="{816D4307-08A9-4290-AD0D-3F0CCFDA5187}" dt="2023-12-20T23:26:18.840" v="7" actId="478"/>
          <ac:picMkLst>
            <pc:docMk/>
            <pc:sldMk cId="519978841" sldId="263"/>
            <ac:picMk id="3" creationId="{E64F800D-BE22-3B95-7266-64E0229125E2}"/>
          </ac:picMkLst>
        </pc:picChg>
      </pc:sldChg>
      <pc:sldChg chg="addSp delSp modSp mod">
        <pc:chgData name="Neemias Informatica Lima" userId="b77af7bd85500281" providerId="LiveId" clId="{816D4307-08A9-4290-AD0D-3F0CCFDA5187}" dt="2023-12-22T11:26:08.980" v="35" actId="962"/>
        <pc:sldMkLst>
          <pc:docMk/>
          <pc:sldMk cId="1233144086" sldId="265"/>
        </pc:sldMkLst>
        <pc:picChg chg="add mod">
          <ac:chgData name="Neemias Informatica Lima" userId="b77af7bd85500281" providerId="LiveId" clId="{816D4307-08A9-4290-AD0D-3F0CCFDA5187}" dt="2023-12-22T11:26:08.980" v="35" actId="962"/>
          <ac:picMkLst>
            <pc:docMk/>
            <pc:sldMk cId="1233144086" sldId="265"/>
            <ac:picMk id="3" creationId="{5D86E8B5-D818-59DE-607A-9D9313627332}"/>
          </ac:picMkLst>
        </pc:picChg>
        <pc:picChg chg="del">
          <ac:chgData name="Neemias Informatica Lima" userId="b77af7bd85500281" providerId="LiveId" clId="{816D4307-08A9-4290-AD0D-3F0CCFDA5187}" dt="2023-12-20T23:26:20.151" v="8" actId="478"/>
          <ac:picMkLst>
            <pc:docMk/>
            <pc:sldMk cId="1233144086" sldId="265"/>
            <ac:picMk id="3" creationId="{6462B60F-E3D9-6476-B029-0461603EF67D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29/12/2023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6CF0A08E-14E8-A144-928B-C90B85F5F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16E83705-F94A-B2E3-79CD-8E251518C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2B4C606-CBB8-E900-B608-EB849136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25C438D-B845-B513-316D-C221FFA5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Linha do tempo&#10;&#10;Descrição gerada automaticamente com confiança média">
            <a:extLst>
              <a:ext uri="{FF2B5EF4-FFF2-40B4-BE49-F238E27FC236}">
                <a16:creationId xmlns:a16="http://schemas.microsoft.com/office/drawing/2014/main" id="{CFE16D5A-DFE4-1A61-6306-B5A4430EE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97AF672F-9E4D-BBF5-0F62-F091768B9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Descrição gerada automaticamente">
            <a:extLst>
              <a:ext uri="{FF2B5EF4-FFF2-40B4-BE49-F238E27FC236}">
                <a16:creationId xmlns:a16="http://schemas.microsoft.com/office/drawing/2014/main" id="{C66D8A8B-070C-5372-23F1-44A9A19EC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7FA6FB41-F6E3-769A-4663-EF7B866C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CD3584D-AEE0-2B6D-DADF-32A8793EA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40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778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2023-12-29T11:05:46Z</dcterms:modified>
</cp:coreProperties>
</file>