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830DF8-15EA-492D-AF56-08EBB15024BC}" v="11" dt="2023-11-24T16:14:15.7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1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AE0EF9C0-66E3-46CE-A0F8-F0390C2A21A8}"/>
    <pc:docChg chg="custSel modSld">
      <pc:chgData name="Neemias Informatica Lima" userId="b77af7bd85500281" providerId="LiveId" clId="{AE0EF9C0-66E3-46CE-A0F8-F0390C2A21A8}" dt="2023-10-27T16:05:01.662" v="17"/>
      <pc:docMkLst>
        <pc:docMk/>
      </pc:docMkLst>
      <pc:sldChg chg="addSp delSp modSp mod">
        <pc:chgData name="Neemias Informatica Lima" userId="b77af7bd85500281" providerId="LiveId" clId="{AE0EF9C0-66E3-46CE-A0F8-F0390C2A21A8}" dt="2023-10-26T00:26:37.944" v="11"/>
        <pc:sldMkLst>
          <pc:docMk/>
          <pc:sldMk cId="673714155" sldId="257"/>
        </pc:sldMkLst>
        <pc:picChg chg="add mod">
          <ac:chgData name="Neemias Informatica Lima" userId="b77af7bd85500281" providerId="LiveId" clId="{AE0EF9C0-66E3-46CE-A0F8-F0390C2A21A8}" dt="2023-10-26T00:26:37.944" v="11"/>
          <ac:picMkLst>
            <pc:docMk/>
            <pc:sldMk cId="673714155" sldId="257"/>
            <ac:picMk id="3" creationId="{D4AD10A1-2595-1CB8-D8C0-E8054338DAC7}"/>
          </ac:picMkLst>
        </pc:picChg>
        <pc:picChg chg="del">
          <ac:chgData name="Neemias Informatica Lima" userId="b77af7bd85500281" providerId="LiveId" clId="{AE0EF9C0-66E3-46CE-A0F8-F0390C2A21A8}" dt="2023-10-26T00:25:40.325" v="2" actId="478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06.996" v="15"/>
        <pc:sldMkLst>
          <pc:docMk/>
          <pc:sldMk cId="4063337808" sldId="262"/>
        </pc:sldMkLst>
        <pc:picChg chg="del">
          <ac:chgData name="Neemias Informatica Lima" userId="b77af7bd85500281" providerId="LiveId" clId="{AE0EF9C0-66E3-46CE-A0F8-F0390C2A21A8}" dt="2023-10-26T00:25:46.937" v="6" actId="478"/>
          <ac:picMkLst>
            <pc:docMk/>
            <pc:sldMk cId="4063337808" sldId="262"/>
            <ac:picMk id="3" creationId="{488C5E33-830C-5903-2304-82EE8FB82943}"/>
          </ac:picMkLst>
        </pc:picChg>
        <pc:picChg chg="add mod">
          <ac:chgData name="Neemias Informatica Lima" userId="b77af7bd85500281" providerId="LiveId" clId="{AE0EF9C0-66E3-46CE-A0F8-F0390C2A21A8}" dt="2023-10-26T00:27:06.996" v="15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3.141" v="13"/>
        <pc:sldMkLst>
          <pc:docMk/>
          <pc:sldMk cId="530856640" sldId="263"/>
        </pc:sldMkLst>
        <pc:picChg chg="del">
          <ac:chgData name="Neemias Informatica Lima" userId="b77af7bd85500281" providerId="LiveId" clId="{AE0EF9C0-66E3-46CE-A0F8-F0390C2A21A8}" dt="2023-10-26T00:25:43.586" v="4" actId="478"/>
          <ac:picMkLst>
            <pc:docMk/>
            <pc:sldMk cId="530856640" sldId="263"/>
            <ac:picMk id="3" creationId="{7B8E93DD-9BFD-A807-D0B4-0FE0B605D607}"/>
          </ac:picMkLst>
        </pc:picChg>
        <pc:picChg chg="add mod">
          <ac:chgData name="Neemias Informatica Lima" userId="b77af7bd85500281" providerId="LiveId" clId="{AE0EF9C0-66E3-46CE-A0F8-F0390C2A21A8}" dt="2023-10-26T00:26:53.141" v="13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20.115" v="16"/>
        <pc:sldMkLst>
          <pc:docMk/>
          <pc:sldMk cId="3196196008" sldId="265"/>
        </pc:sldMkLst>
        <pc:picChg chg="del">
          <ac:chgData name="Neemias Informatica Lima" userId="b77af7bd85500281" providerId="LiveId" clId="{AE0EF9C0-66E3-46CE-A0F8-F0390C2A21A8}" dt="2023-10-26T00:25:48.289" v="7" actId="478"/>
          <ac:picMkLst>
            <pc:docMk/>
            <pc:sldMk cId="3196196008" sldId="265"/>
            <ac:picMk id="3" creationId="{9C345FBE-B938-B724-F5A8-330FDFCB274E}"/>
          </ac:picMkLst>
        </pc:picChg>
        <pc:picChg chg="add mod">
          <ac:chgData name="Neemias Informatica Lima" userId="b77af7bd85500281" providerId="LiveId" clId="{AE0EF9C0-66E3-46CE-A0F8-F0390C2A21A8}" dt="2023-10-26T00:27:20.115" v="16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Sp mod">
        <pc:chgData name="Neemias Informatica Lima" userId="b77af7bd85500281" providerId="LiveId" clId="{AE0EF9C0-66E3-46CE-A0F8-F0390C2A21A8}" dt="2023-10-27T16:05:01.662" v="17"/>
        <pc:sldMkLst>
          <pc:docMk/>
          <pc:sldMk cId="1851065780" sldId="276"/>
        </pc:sldMkLst>
        <pc:picChg chg="add mod">
          <ac:chgData name="Neemias Informatica Lima" userId="b77af7bd85500281" providerId="LiveId" clId="{AE0EF9C0-66E3-46CE-A0F8-F0390C2A21A8}" dt="2023-10-27T16:05:01.662" v="17"/>
          <ac:picMkLst>
            <pc:docMk/>
            <pc:sldMk cId="1851065780" sldId="276"/>
            <ac:picMk id="3" creationId="{34F8689C-FD45-FC8E-A937-DCEBAF3C965D}"/>
          </ac:picMkLst>
        </pc:picChg>
        <pc:picChg chg="del">
          <ac:chgData name="Neemias Informatica Lima" userId="b77af7bd85500281" providerId="LiveId" clId="{AE0EF9C0-66E3-46CE-A0F8-F0390C2A21A8}" dt="2023-10-26T00:25:50.442" v="8" actId="478"/>
          <ac:picMkLst>
            <pc:docMk/>
            <pc:sldMk cId="1851065780" sldId="276"/>
            <ac:picMk id="3" creationId="{71D1A4EF-8C7C-9287-3738-1F9C523514AF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45.683" v="12"/>
        <pc:sldMkLst>
          <pc:docMk/>
          <pc:sldMk cId="1864668640" sldId="277"/>
        </pc:sldMkLst>
        <pc:picChg chg="del">
          <ac:chgData name="Neemias Informatica Lima" userId="b77af7bd85500281" providerId="LiveId" clId="{AE0EF9C0-66E3-46CE-A0F8-F0390C2A21A8}" dt="2023-10-26T00:25:41.925" v="3" actId="478"/>
          <ac:picMkLst>
            <pc:docMk/>
            <pc:sldMk cId="1864668640" sldId="277"/>
            <ac:picMk id="3" creationId="{08C9CA5E-4DCE-81CD-922E-CB561BA93E39}"/>
          </ac:picMkLst>
        </pc:picChg>
        <pc:picChg chg="add mod">
          <ac:chgData name="Neemias Informatica Lima" userId="b77af7bd85500281" providerId="LiveId" clId="{AE0EF9C0-66E3-46CE-A0F8-F0390C2A21A8}" dt="2023-10-26T00:26:45.683" v="12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9.531" v="14"/>
        <pc:sldMkLst>
          <pc:docMk/>
          <pc:sldMk cId="77404572" sldId="282"/>
        </pc:sldMkLst>
        <pc:picChg chg="add mod">
          <ac:chgData name="Neemias Informatica Lima" userId="b77af7bd85500281" providerId="LiveId" clId="{AE0EF9C0-66E3-46CE-A0F8-F0390C2A21A8}" dt="2023-10-26T00:26:59.531" v="14"/>
          <ac:picMkLst>
            <pc:docMk/>
            <pc:sldMk cId="77404572" sldId="282"/>
            <ac:picMk id="3" creationId="{15197D33-2D5C-8303-A1D8-15EAF7938553}"/>
          </ac:picMkLst>
        </pc:picChg>
        <pc:picChg chg="del">
          <ac:chgData name="Neemias Informatica Lima" userId="b77af7bd85500281" providerId="LiveId" clId="{AE0EF9C0-66E3-46CE-A0F8-F0390C2A21A8}" dt="2023-10-26T00:25:45.819" v="5" actId="478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31.267" v="10"/>
        <pc:sldMkLst>
          <pc:docMk/>
          <pc:sldMk cId="919621851" sldId="361"/>
        </pc:sldMkLst>
        <pc:picChg chg="del">
          <ac:chgData name="Neemias Informatica Lima" userId="b77af7bd85500281" providerId="LiveId" clId="{AE0EF9C0-66E3-46CE-A0F8-F0390C2A21A8}" dt="2023-10-26T00:24:40.294" v="1" actId="478"/>
          <ac:picMkLst>
            <pc:docMk/>
            <pc:sldMk cId="919621851" sldId="361"/>
            <ac:picMk id="3" creationId="{630BD949-63BE-7297-E6DD-49BE4210E1C0}"/>
          </ac:picMkLst>
        </pc:picChg>
        <pc:picChg chg="add mod">
          <ac:chgData name="Neemias Informatica Lima" userId="b77af7bd85500281" providerId="LiveId" clId="{AE0EF9C0-66E3-46CE-A0F8-F0390C2A21A8}" dt="2023-10-26T00:26:31.267" v="10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24.754" v="9"/>
        <pc:sldMkLst>
          <pc:docMk/>
          <pc:sldMk cId="3507524063" sldId="364"/>
        </pc:sldMkLst>
        <pc:picChg chg="add mod">
          <ac:chgData name="Neemias Informatica Lima" userId="b77af7bd85500281" providerId="LiveId" clId="{AE0EF9C0-66E3-46CE-A0F8-F0390C2A21A8}" dt="2023-10-26T00:26:24.754" v="9"/>
          <ac:picMkLst>
            <pc:docMk/>
            <pc:sldMk cId="3507524063" sldId="364"/>
            <ac:picMk id="3" creationId="{151B14C2-1AEA-3704-85AE-E26AF62F946C}"/>
          </ac:picMkLst>
        </pc:picChg>
        <pc:picChg chg="del">
          <ac:chgData name="Neemias Informatica Lima" userId="b77af7bd85500281" providerId="LiveId" clId="{AE0EF9C0-66E3-46CE-A0F8-F0390C2A21A8}" dt="2023-10-26T00:24:38.936" v="0" actId="478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addSp delSp modSp mod">
        <pc:chgData name="Neemias Informatica Lima" userId="b77af7bd85500281" providerId="LiveId" clId="{57850977-1BFE-49C3-8B28-01C30D8EABA2}" dt="2023-05-11T10:46:23.114" v="14" actId="962"/>
        <pc:sldMkLst>
          <pc:docMk/>
          <pc:sldMk cId="673714155" sldId="257"/>
        </pc:sldMkLst>
        <pc:picChg chg="del">
          <ac:chgData name="Neemias Informatica Lima" userId="b77af7bd85500281" providerId="LiveId" clId="{57850977-1BFE-49C3-8B28-01C30D8EABA2}" dt="2023-05-11T10:45:59.328" v="0" actId="478"/>
          <ac:picMkLst>
            <pc:docMk/>
            <pc:sldMk cId="673714155" sldId="257"/>
            <ac:picMk id="3" creationId="{BD9CB06A-083A-677C-08D4-2BF82A7D8130}"/>
          </ac:picMkLst>
        </pc:picChg>
        <pc:picChg chg="add mod">
          <ac:chgData name="Neemias Informatica Lima" userId="b77af7bd85500281" providerId="LiveId" clId="{57850977-1BFE-49C3-8B28-01C30D8EABA2}" dt="2023-05-11T10:46:23.114" v="14" actId="962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54.996" v="29" actId="962"/>
        <pc:sldMkLst>
          <pc:docMk/>
          <pc:sldMk cId="4063337808" sldId="262"/>
        </pc:sldMkLst>
        <pc:picChg chg="del">
          <ac:chgData name="Neemias Informatica Lima" userId="b77af7bd85500281" providerId="LiveId" clId="{57850977-1BFE-49C3-8B28-01C30D8EABA2}" dt="2023-05-11T10:46:07.779" v="5" actId="478"/>
          <ac:picMkLst>
            <pc:docMk/>
            <pc:sldMk cId="4063337808" sldId="262"/>
            <ac:picMk id="3" creationId="{3B60B0FD-11FB-A269-220B-3143F91A153A}"/>
          </ac:picMkLst>
        </pc:picChg>
        <pc:picChg chg="add mod">
          <ac:chgData name="Neemias Informatica Lima" userId="b77af7bd85500281" providerId="LiveId" clId="{57850977-1BFE-49C3-8B28-01C30D8EABA2}" dt="2023-05-11T10:46:54.996" v="29" actId="962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1.497" v="32" actId="962"/>
        <pc:sldMkLst>
          <pc:docMk/>
          <pc:sldMk cId="530856640" sldId="263"/>
        </pc:sldMkLst>
        <pc:picChg chg="del">
          <ac:chgData name="Neemias Informatica Lima" userId="b77af7bd85500281" providerId="LiveId" clId="{57850977-1BFE-49C3-8B28-01C30D8EABA2}" dt="2023-05-11T10:46:09.683" v="6" actId="478"/>
          <ac:picMkLst>
            <pc:docMk/>
            <pc:sldMk cId="530856640" sldId="263"/>
            <ac:picMk id="3" creationId="{A05A85B8-CC71-129A-D557-A9B26F2E7626}"/>
          </ac:picMkLst>
        </pc:picChg>
        <pc:picChg chg="add mod">
          <ac:chgData name="Neemias Informatica Lima" userId="b77af7bd85500281" providerId="LiveId" clId="{57850977-1BFE-49C3-8B28-01C30D8EABA2}" dt="2023-05-11T10:47:01.497" v="32" actId="962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8.997" v="35" actId="962"/>
        <pc:sldMkLst>
          <pc:docMk/>
          <pc:sldMk cId="3196196008" sldId="265"/>
        </pc:sldMkLst>
        <pc:picChg chg="del">
          <ac:chgData name="Neemias Informatica Lima" userId="b77af7bd85500281" providerId="LiveId" clId="{57850977-1BFE-49C3-8B28-01C30D8EABA2}" dt="2023-05-11T10:46:11.062" v="7" actId="478"/>
          <ac:picMkLst>
            <pc:docMk/>
            <pc:sldMk cId="3196196008" sldId="265"/>
            <ac:picMk id="3" creationId="{91B94536-5A5C-4F3C-F757-ACC341056ADC}"/>
          </ac:picMkLst>
        </pc:picChg>
        <pc:picChg chg="add mod">
          <ac:chgData name="Neemias Informatica Lima" userId="b77af7bd85500281" providerId="LiveId" clId="{57850977-1BFE-49C3-8B28-01C30D8EABA2}" dt="2023-05-11T10:47:08.997" v="35" actId="962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29.934" v="17" actId="962"/>
        <pc:sldMkLst>
          <pc:docMk/>
          <pc:sldMk cId="1851065780" sldId="276"/>
        </pc:sldMkLst>
        <pc:picChg chg="del">
          <ac:chgData name="Neemias Informatica Lima" userId="b77af7bd85500281" providerId="LiveId" clId="{57850977-1BFE-49C3-8B28-01C30D8EABA2}" dt="2023-05-11T10:46:00.811" v="1" actId="478"/>
          <ac:picMkLst>
            <pc:docMk/>
            <pc:sldMk cId="1851065780" sldId="276"/>
            <ac:picMk id="3" creationId="{79290576-D0A4-1401-ABE0-72FB19769B49}"/>
          </ac:picMkLst>
        </pc:picChg>
        <pc:picChg chg="add mod">
          <ac:chgData name="Neemias Informatica Lima" userId="b77af7bd85500281" providerId="LiveId" clId="{57850977-1BFE-49C3-8B28-01C30D8EABA2}" dt="2023-05-11T10:46:29.934" v="17" actId="962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35.712" v="20" actId="962"/>
        <pc:sldMkLst>
          <pc:docMk/>
          <pc:sldMk cId="1864668640" sldId="277"/>
        </pc:sldMkLst>
        <pc:picChg chg="del">
          <ac:chgData name="Neemias Informatica Lima" userId="b77af7bd85500281" providerId="LiveId" clId="{57850977-1BFE-49C3-8B28-01C30D8EABA2}" dt="2023-05-11T10:46:02.498" v="2" actId="478"/>
          <ac:picMkLst>
            <pc:docMk/>
            <pc:sldMk cId="1864668640" sldId="277"/>
            <ac:picMk id="3" creationId="{CDF0FEA6-C866-9529-354F-01797577E0B1}"/>
          </ac:picMkLst>
        </pc:picChg>
        <pc:picChg chg="add mod">
          <ac:chgData name="Neemias Informatica Lima" userId="b77af7bd85500281" providerId="LiveId" clId="{57850977-1BFE-49C3-8B28-01C30D8EABA2}" dt="2023-05-11T10:46:35.712" v="20" actId="962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1.646" v="23" actId="962"/>
        <pc:sldMkLst>
          <pc:docMk/>
          <pc:sldMk cId="3902238588" sldId="279"/>
        </pc:sldMkLst>
        <pc:picChg chg="del">
          <ac:chgData name="Neemias Informatica Lima" userId="b77af7bd85500281" providerId="LiveId" clId="{57850977-1BFE-49C3-8B28-01C30D8EABA2}" dt="2023-05-11T10:46:04.106" v="3" actId="478"/>
          <ac:picMkLst>
            <pc:docMk/>
            <pc:sldMk cId="3902238588" sldId="279"/>
            <ac:picMk id="3" creationId="{1B4C2122-E5C6-7D5E-3123-4D6DFFC56DC7}"/>
          </ac:picMkLst>
        </pc:picChg>
        <pc:picChg chg="add mod">
          <ac:chgData name="Neemias Informatica Lima" userId="b77af7bd85500281" providerId="LiveId" clId="{57850977-1BFE-49C3-8B28-01C30D8EABA2}" dt="2023-05-11T10:46:41.646" v="23" actId="962"/>
          <ac:picMkLst>
            <pc:docMk/>
            <pc:sldMk cId="3902238588" sldId="279"/>
            <ac:picMk id="4" creationId="{2CDA2892-2CCE-91E8-C773-548CDB7EC323}"/>
          </ac:picMkLst>
        </pc:picChg>
      </pc:sldChg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  <pc:picChg chg="del">
          <ac:chgData name="Neemias Informatica Lima" userId="b77af7bd85500281" providerId="LiveId" clId="{57850977-1BFE-49C3-8B28-01C30D8EABA2}" dt="2023-05-11T10:46:13.855" v="9" actId="478"/>
          <ac:picMkLst>
            <pc:docMk/>
            <pc:sldMk cId="487904304" sldId="281"/>
            <ac:picMk id="3" creationId="{E9797015-83BA-F887-F500-B6E1B26E6F96}"/>
          </ac:picMkLst>
        </pc:picChg>
        <pc:picChg chg="del">
          <ac:chgData name="Neemias Informatica Lima" userId="b77af7bd85500281" providerId="LiveId" clId="{57850977-1BFE-49C3-8B28-01C30D8EABA2}" dt="2023-05-11T10:46:12.816" v="8" actId="478"/>
          <ac:picMkLst>
            <pc:docMk/>
            <pc:sldMk cId="487904304" sldId="281"/>
            <ac:picMk id="1026" creationId="{4B1958CF-0A4B-9B2D-2592-99D70E8EAA4C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8.364" v="26" actId="962"/>
        <pc:sldMkLst>
          <pc:docMk/>
          <pc:sldMk cId="77404572" sldId="282"/>
        </pc:sldMkLst>
        <pc:picChg chg="add mod">
          <ac:chgData name="Neemias Informatica Lima" userId="b77af7bd85500281" providerId="LiveId" clId="{57850977-1BFE-49C3-8B28-01C30D8EABA2}" dt="2023-05-11T10:46:48.364" v="26" actId="962"/>
          <ac:picMkLst>
            <pc:docMk/>
            <pc:sldMk cId="77404572" sldId="282"/>
            <ac:picMk id="3" creationId="{6B163110-9B66-0CD2-429D-F013CFE04C80}"/>
          </ac:picMkLst>
        </pc:picChg>
        <pc:picChg chg="del">
          <ac:chgData name="Neemias Informatica Lima" userId="b77af7bd85500281" providerId="LiveId" clId="{57850977-1BFE-49C3-8B28-01C30D8EABA2}" dt="2023-05-11T10:46:05.827" v="4" actId="478"/>
          <ac:picMkLst>
            <pc:docMk/>
            <pc:sldMk cId="77404572" sldId="282"/>
            <ac:picMk id="4" creationId="{9BC27621-E5AB-83B3-9154-741F5EF59724}"/>
          </ac:picMkLst>
        </pc:picChg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  <pc:picChg chg="del">
          <ac:chgData name="Neemias Informatica Lima" userId="b77af7bd85500281" providerId="LiveId" clId="{57850977-1BFE-49C3-8B28-01C30D8EABA2}" dt="2023-05-11T10:46:16.727" v="11" actId="478"/>
          <ac:picMkLst>
            <pc:docMk/>
            <pc:sldMk cId="3333231734" sldId="283"/>
            <ac:picMk id="4" creationId="{40425245-F418-B28B-EA08-64327B669DE8}"/>
          </ac:picMkLst>
        </pc:picChg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7:26.145" v="11" actId="962"/>
        <pc:sldMkLst>
          <pc:docMk/>
          <pc:sldMk cId="673714155" sldId="257"/>
        </pc:sldMkLst>
        <pc:picChg chg="del">
          <ac:chgData name="Neemias Informatica Lima" userId="b77af7bd85500281" providerId="LiveId" clId="{B0B33E3E-F59C-4C64-A797-4F0D0EC8C5DC}" dt="2023-03-17T12:26:29.855" v="0" actId="478"/>
          <ac:picMkLst>
            <pc:docMk/>
            <pc:sldMk cId="673714155" sldId="257"/>
            <ac:picMk id="3" creationId="{81ED5006-10E7-8991-5799-D433FCD4D4FE}"/>
          </ac:picMkLst>
        </pc:picChg>
        <pc:picChg chg="add mod">
          <ac:chgData name="Neemias Informatica Lima" userId="b77af7bd85500281" providerId="LiveId" clId="{B0B33E3E-F59C-4C64-A797-4F0D0EC8C5DC}" dt="2023-03-17T12:27:26.145" v="11" actId="962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9.409" v="23" actId="962"/>
        <pc:sldMkLst>
          <pc:docMk/>
          <pc:sldMk cId="4063337808" sldId="262"/>
        </pc:sldMkLst>
        <pc:picChg chg="del">
          <ac:chgData name="Neemias Informatica Lima" userId="b77af7bd85500281" providerId="LiveId" clId="{B0B33E3E-F59C-4C64-A797-4F0D0EC8C5DC}" dt="2023-03-17T12:26:34.446" v="4" actId="478"/>
          <ac:picMkLst>
            <pc:docMk/>
            <pc:sldMk cId="4063337808" sldId="262"/>
            <ac:picMk id="3" creationId="{2CA94CE0-62F7-23E6-EC30-3548BCF6C240}"/>
          </ac:picMkLst>
        </pc:picChg>
        <pc:picChg chg="add mod">
          <ac:chgData name="Neemias Informatica Lima" userId="b77af7bd85500281" providerId="LiveId" clId="{B0B33E3E-F59C-4C64-A797-4F0D0EC8C5DC}" dt="2023-03-17T12:27:59.409" v="23" actId="962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06.319" v="26" actId="962"/>
        <pc:sldMkLst>
          <pc:docMk/>
          <pc:sldMk cId="530856640" sldId="263"/>
        </pc:sldMkLst>
        <pc:picChg chg="del">
          <ac:chgData name="Neemias Informatica Lima" userId="b77af7bd85500281" providerId="LiveId" clId="{B0B33E3E-F59C-4C64-A797-4F0D0EC8C5DC}" dt="2023-03-17T12:26:36.257" v="5" actId="478"/>
          <ac:picMkLst>
            <pc:docMk/>
            <pc:sldMk cId="530856640" sldId="263"/>
            <ac:picMk id="3" creationId="{C02DDCC1-E259-52A3-2F2A-E247DF46ADDF}"/>
          </ac:picMkLst>
        </pc:picChg>
        <pc:picChg chg="add mod">
          <ac:chgData name="Neemias Informatica Lima" userId="b77af7bd85500281" providerId="LiveId" clId="{B0B33E3E-F59C-4C64-A797-4F0D0EC8C5DC}" dt="2023-03-17T12:28:06.319" v="26" actId="962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0.314" v="32" actId="962"/>
        <pc:sldMkLst>
          <pc:docMk/>
          <pc:sldMk cId="3196196008" sldId="265"/>
        </pc:sldMkLst>
        <pc:picChg chg="del">
          <ac:chgData name="Neemias Informatica Lima" userId="b77af7bd85500281" providerId="LiveId" clId="{B0B33E3E-F59C-4C64-A797-4F0D0EC8C5DC}" dt="2023-03-17T12:26:38.999" v="7" actId="478"/>
          <ac:picMkLst>
            <pc:docMk/>
            <pc:sldMk cId="3196196008" sldId="265"/>
            <ac:picMk id="3" creationId="{F73DFE64-526D-9C45-E2A3-B4ACB7FD2CFE}"/>
          </ac:picMkLst>
        </pc:picChg>
        <pc:picChg chg="add mod">
          <ac:chgData name="Neemias Informatica Lima" userId="b77af7bd85500281" providerId="LiveId" clId="{B0B33E3E-F59C-4C64-A797-4F0D0EC8C5DC}" dt="2023-03-17T12:28:20.314" v="32" actId="962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32.708" v="14" actId="962"/>
        <pc:sldMkLst>
          <pc:docMk/>
          <pc:sldMk cId="1851065780" sldId="276"/>
        </pc:sldMkLst>
        <pc:picChg chg="del">
          <ac:chgData name="Neemias Informatica Lima" userId="b77af7bd85500281" providerId="LiveId" clId="{B0B33E3E-F59C-4C64-A797-4F0D0EC8C5DC}" dt="2023-03-17T12:26:30.870" v="1" actId="478"/>
          <ac:picMkLst>
            <pc:docMk/>
            <pc:sldMk cId="1851065780" sldId="276"/>
            <ac:picMk id="3" creationId="{FCEA4D23-59EA-53BB-945E-40E3104A9900}"/>
          </ac:picMkLst>
        </pc:picChg>
        <pc:picChg chg="add mod">
          <ac:chgData name="Neemias Informatica Lima" userId="b77af7bd85500281" providerId="LiveId" clId="{B0B33E3E-F59C-4C64-A797-4F0D0EC8C5DC}" dt="2023-03-17T12:27:32.708" v="14" actId="962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41.490" v="17" actId="962"/>
        <pc:sldMkLst>
          <pc:docMk/>
          <pc:sldMk cId="1864668640" sldId="277"/>
        </pc:sldMkLst>
        <pc:picChg chg="del">
          <ac:chgData name="Neemias Informatica Lima" userId="b77af7bd85500281" providerId="LiveId" clId="{B0B33E3E-F59C-4C64-A797-4F0D0EC8C5DC}" dt="2023-03-17T12:26:32.015" v="2" actId="478"/>
          <ac:picMkLst>
            <pc:docMk/>
            <pc:sldMk cId="1864668640" sldId="277"/>
            <ac:picMk id="3" creationId="{56461A14-9DE9-0F6C-81AA-F7B2EBF4F2FA}"/>
          </ac:picMkLst>
        </pc:picChg>
        <pc:picChg chg="add mod">
          <ac:chgData name="Neemias Informatica Lima" userId="b77af7bd85500281" providerId="LiveId" clId="{B0B33E3E-F59C-4C64-A797-4F0D0EC8C5DC}" dt="2023-03-17T12:27:41.490" v="17" actId="962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2.519" v="20" actId="962"/>
        <pc:sldMkLst>
          <pc:docMk/>
          <pc:sldMk cId="3902238588" sldId="279"/>
        </pc:sldMkLst>
        <pc:picChg chg="del">
          <ac:chgData name="Neemias Informatica Lima" userId="b77af7bd85500281" providerId="LiveId" clId="{B0B33E3E-F59C-4C64-A797-4F0D0EC8C5DC}" dt="2023-03-17T12:26:33.374" v="3" actId="478"/>
          <ac:picMkLst>
            <pc:docMk/>
            <pc:sldMk cId="3902238588" sldId="279"/>
            <ac:picMk id="3" creationId="{143ADB70-9469-9313-11AF-A66A186B720C}"/>
          </ac:picMkLst>
        </pc:picChg>
        <pc:picChg chg="add mod">
          <ac:chgData name="Neemias Informatica Lima" userId="b77af7bd85500281" providerId="LiveId" clId="{B0B33E3E-F59C-4C64-A797-4F0D0EC8C5DC}" dt="2023-03-17T12:27:52.519" v="20" actId="962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92421AAD-601A-47E7-9BE1-0C52F3E73164}"/>
    <pc:docChg chg="addSld delSld modSld">
      <pc:chgData name="Neemias Informatica Lima" userId="b77af7bd85500281" providerId="LiveId" clId="{92421AAD-601A-47E7-9BE1-0C52F3E73164}" dt="2023-11-09T23:00:10.251" v="1"/>
      <pc:docMkLst>
        <pc:docMk/>
      </pc:docMkLst>
      <pc:sldChg chg="add">
        <pc:chgData name="Neemias Informatica Lima" userId="b77af7bd85500281" providerId="LiveId" clId="{92421AAD-601A-47E7-9BE1-0C52F3E73164}" dt="2023-11-09T23:00:10.251" v="1"/>
        <pc:sldMkLst>
          <pc:docMk/>
          <pc:sldMk cId="1774354712" sldId="256"/>
        </pc:sldMkLst>
      </pc:sldChg>
      <pc:sldChg chg="add">
        <pc:chgData name="Neemias Informatica Lima" userId="b77af7bd85500281" providerId="LiveId" clId="{92421AAD-601A-47E7-9BE1-0C52F3E73164}" dt="2023-11-09T23:00:10.251" v="1"/>
        <pc:sldMkLst>
          <pc:docMk/>
          <pc:sldMk cId="300387320" sldId="257"/>
        </pc:sldMkLst>
      </pc:sldChg>
      <pc:sldChg chg="del">
        <pc:chgData name="Neemias Informatica Lima" userId="b77af7bd85500281" providerId="LiveId" clId="{92421AAD-601A-47E7-9BE1-0C52F3E73164}" dt="2023-11-09T23:00:08.055" v="0" actId="47"/>
        <pc:sldMkLst>
          <pc:docMk/>
          <pc:sldMk cId="673714155" sldId="257"/>
        </pc:sldMkLst>
      </pc:sldChg>
      <pc:sldChg chg="add">
        <pc:chgData name="Neemias Informatica Lima" userId="b77af7bd85500281" providerId="LiveId" clId="{92421AAD-601A-47E7-9BE1-0C52F3E73164}" dt="2023-11-09T23:00:10.251" v="1"/>
        <pc:sldMkLst>
          <pc:docMk/>
          <pc:sldMk cId="3741761338" sldId="258"/>
        </pc:sldMkLst>
      </pc:sldChg>
      <pc:sldChg chg="add">
        <pc:chgData name="Neemias Informatica Lima" userId="b77af7bd85500281" providerId="LiveId" clId="{92421AAD-601A-47E7-9BE1-0C52F3E73164}" dt="2023-11-09T23:00:10.251" v="1"/>
        <pc:sldMkLst>
          <pc:docMk/>
          <pc:sldMk cId="1580078032" sldId="259"/>
        </pc:sldMkLst>
      </pc:sldChg>
      <pc:sldChg chg="add">
        <pc:chgData name="Neemias Informatica Lima" userId="b77af7bd85500281" providerId="LiveId" clId="{92421AAD-601A-47E7-9BE1-0C52F3E73164}" dt="2023-11-09T23:00:10.251" v="1"/>
        <pc:sldMkLst>
          <pc:docMk/>
          <pc:sldMk cId="3766490793" sldId="260"/>
        </pc:sldMkLst>
      </pc:sldChg>
      <pc:sldChg chg="add">
        <pc:chgData name="Neemias Informatica Lima" userId="b77af7bd85500281" providerId="LiveId" clId="{92421AAD-601A-47E7-9BE1-0C52F3E73164}" dt="2023-11-09T23:00:10.251" v="1"/>
        <pc:sldMkLst>
          <pc:docMk/>
          <pc:sldMk cId="3185741949" sldId="261"/>
        </pc:sldMkLst>
      </pc:sldChg>
      <pc:sldChg chg="add">
        <pc:chgData name="Neemias Informatica Lima" userId="b77af7bd85500281" providerId="LiveId" clId="{92421AAD-601A-47E7-9BE1-0C52F3E73164}" dt="2023-11-09T23:00:10.251" v="1"/>
        <pc:sldMkLst>
          <pc:docMk/>
          <pc:sldMk cId="1775180431" sldId="262"/>
        </pc:sldMkLst>
      </pc:sldChg>
      <pc:sldChg chg="del">
        <pc:chgData name="Neemias Informatica Lima" userId="b77af7bd85500281" providerId="LiveId" clId="{92421AAD-601A-47E7-9BE1-0C52F3E73164}" dt="2023-11-09T23:00:08.055" v="0" actId="47"/>
        <pc:sldMkLst>
          <pc:docMk/>
          <pc:sldMk cId="4063337808" sldId="262"/>
        </pc:sldMkLst>
      </pc:sldChg>
      <pc:sldChg chg="add">
        <pc:chgData name="Neemias Informatica Lima" userId="b77af7bd85500281" providerId="LiveId" clId="{92421AAD-601A-47E7-9BE1-0C52F3E73164}" dt="2023-11-09T23:00:10.251" v="1"/>
        <pc:sldMkLst>
          <pc:docMk/>
          <pc:sldMk cId="519978841" sldId="263"/>
        </pc:sldMkLst>
      </pc:sldChg>
      <pc:sldChg chg="del">
        <pc:chgData name="Neemias Informatica Lima" userId="b77af7bd85500281" providerId="LiveId" clId="{92421AAD-601A-47E7-9BE1-0C52F3E73164}" dt="2023-11-09T23:00:08.055" v="0" actId="47"/>
        <pc:sldMkLst>
          <pc:docMk/>
          <pc:sldMk cId="530856640" sldId="263"/>
        </pc:sldMkLst>
      </pc:sldChg>
      <pc:sldChg chg="add">
        <pc:chgData name="Neemias Informatica Lima" userId="b77af7bd85500281" providerId="LiveId" clId="{92421AAD-601A-47E7-9BE1-0C52F3E73164}" dt="2023-11-09T23:00:10.251" v="1"/>
        <pc:sldMkLst>
          <pc:docMk/>
          <pc:sldMk cId="1233144086" sldId="265"/>
        </pc:sldMkLst>
      </pc:sldChg>
      <pc:sldChg chg="del">
        <pc:chgData name="Neemias Informatica Lima" userId="b77af7bd85500281" providerId="LiveId" clId="{92421AAD-601A-47E7-9BE1-0C52F3E73164}" dt="2023-11-09T23:00:08.055" v="0" actId="47"/>
        <pc:sldMkLst>
          <pc:docMk/>
          <pc:sldMk cId="3196196008" sldId="265"/>
        </pc:sldMkLst>
      </pc:sldChg>
      <pc:sldChg chg="del">
        <pc:chgData name="Neemias Informatica Lima" userId="b77af7bd85500281" providerId="LiveId" clId="{92421AAD-601A-47E7-9BE1-0C52F3E73164}" dt="2023-11-09T23:00:08.055" v="0" actId="47"/>
        <pc:sldMkLst>
          <pc:docMk/>
          <pc:sldMk cId="1851065780" sldId="276"/>
        </pc:sldMkLst>
      </pc:sldChg>
      <pc:sldChg chg="del">
        <pc:chgData name="Neemias Informatica Lima" userId="b77af7bd85500281" providerId="LiveId" clId="{92421AAD-601A-47E7-9BE1-0C52F3E73164}" dt="2023-11-09T23:00:08.055" v="0" actId="47"/>
        <pc:sldMkLst>
          <pc:docMk/>
          <pc:sldMk cId="1864668640" sldId="277"/>
        </pc:sldMkLst>
      </pc:sldChg>
      <pc:sldChg chg="del">
        <pc:chgData name="Neemias Informatica Lima" userId="b77af7bd85500281" providerId="LiveId" clId="{92421AAD-601A-47E7-9BE1-0C52F3E73164}" dt="2023-11-09T23:00:08.055" v="0" actId="47"/>
        <pc:sldMkLst>
          <pc:docMk/>
          <pc:sldMk cId="77404572" sldId="282"/>
        </pc:sldMkLst>
      </pc:sldChg>
      <pc:sldChg chg="del">
        <pc:chgData name="Neemias Informatica Lima" userId="b77af7bd85500281" providerId="LiveId" clId="{92421AAD-601A-47E7-9BE1-0C52F3E73164}" dt="2023-11-09T23:00:08.055" v="0" actId="47"/>
        <pc:sldMkLst>
          <pc:docMk/>
          <pc:sldMk cId="919621851" sldId="361"/>
        </pc:sldMkLst>
      </pc:sldChg>
      <pc:sldChg chg="del">
        <pc:chgData name="Neemias Informatica Lima" userId="b77af7bd85500281" providerId="LiveId" clId="{92421AAD-601A-47E7-9BE1-0C52F3E73164}" dt="2023-11-09T23:00:08.055" v="0" actId="47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6F69EA3E-DD28-46BD-8241-F26E23C3A4DD}"/>
    <pc:docChg chg="undo custSel modSld">
      <pc:chgData name="Neemias Informatica Lima" userId="b77af7bd85500281" providerId="LiveId" clId="{6F69EA3E-DD28-46BD-8241-F26E23C3A4DD}" dt="2023-11-16T23:02:01.073" v="46" actId="962"/>
      <pc:docMkLst>
        <pc:docMk/>
      </pc:docMkLst>
      <pc:sldChg chg="addSp delSp modSp mod">
        <pc:chgData name="Neemias Informatica Lima" userId="b77af7bd85500281" providerId="LiveId" clId="{6F69EA3E-DD28-46BD-8241-F26E23C3A4DD}" dt="2023-11-16T11:21:16.779" v="22" actId="27614"/>
        <pc:sldMkLst>
          <pc:docMk/>
          <pc:sldMk cId="1774354712" sldId="256"/>
        </pc:sldMkLst>
        <pc:spChg chg="del">
          <ac:chgData name="Neemias Informatica Lima" userId="b77af7bd85500281" providerId="LiveId" clId="{6F69EA3E-DD28-46BD-8241-F26E23C3A4DD}" dt="2023-11-16T11:21:03.649" v="19" actId="478"/>
          <ac:spMkLst>
            <pc:docMk/>
            <pc:sldMk cId="1774354712" sldId="256"/>
            <ac:spMk id="2" creationId="{73F7DBEF-814B-EEAD-38F0-4F64B2D879BE}"/>
          </ac:spMkLst>
        </pc:spChg>
        <pc:spChg chg="del">
          <ac:chgData name="Neemias Informatica Lima" userId="b77af7bd85500281" providerId="LiveId" clId="{6F69EA3E-DD28-46BD-8241-F26E23C3A4DD}" dt="2023-11-16T11:21:05.761" v="20" actId="478"/>
          <ac:spMkLst>
            <pc:docMk/>
            <pc:sldMk cId="1774354712" sldId="256"/>
            <ac:spMk id="3" creationId="{5C672DAC-1652-D0C6-A9ED-1223A0DC6542}"/>
          </ac:spMkLst>
        </pc:spChg>
        <pc:picChg chg="add del">
          <ac:chgData name="Neemias Informatica Lima" userId="b77af7bd85500281" providerId="LiveId" clId="{6F69EA3E-DD28-46BD-8241-F26E23C3A4DD}" dt="2023-11-16T11:20:17.906" v="2" actId="478"/>
          <ac:picMkLst>
            <pc:docMk/>
            <pc:sldMk cId="1774354712" sldId="256"/>
            <ac:picMk id="5" creationId="{ECEBEFC9-9F1D-616E-B16A-E05C854AB35D}"/>
          </ac:picMkLst>
        </pc:picChg>
        <pc:picChg chg="add mod">
          <ac:chgData name="Neemias Informatica Lima" userId="b77af7bd85500281" providerId="LiveId" clId="{6F69EA3E-DD28-46BD-8241-F26E23C3A4DD}" dt="2023-11-16T11:21:16.779" v="22" actId="27614"/>
          <ac:picMkLst>
            <pc:docMk/>
            <pc:sldMk cId="1774354712" sldId="256"/>
            <ac:picMk id="6" creationId="{60E536BD-D11C-24A7-F7D8-0282BA9C4AED}"/>
          </ac:picMkLst>
        </pc:picChg>
      </pc:sldChg>
      <pc:sldChg chg="addSp delSp modSp mod">
        <pc:chgData name="Neemias Informatica Lima" userId="b77af7bd85500281" providerId="LiveId" clId="{6F69EA3E-DD28-46BD-8241-F26E23C3A4DD}" dt="2023-11-16T11:21:22.008" v="25" actId="962"/>
        <pc:sldMkLst>
          <pc:docMk/>
          <pc:sldMk cId="300387320" sldId="257"/>
        </pc:sldMkLst>
        <pc:spChg chg="del">
          <ac:chgData name="Neemias Informatica Lima" userId="b77af7bd85500281" providerId="LiveId" clId="{6F69EA3E-DD28-46BD-8241-F26E23C3A4DD}" dt="2023-11-16T11:21:00.309" v="18" actId="478"/>
          <ac:spMkLst>
            <pc:docMk/>
            <pc:sldMk cId="300387320" sldId="257"/>
            <ac:spMk id="2" creationId="{FD8B4A69-9904-230C-9A68-691C748A247D}"/>
          </ac:spMkLst>
        </pc:spChg>
        <pc:spChg chg="add del mod">
          <ac:chgData name="Neemias Informatica Lima" userId="b77af7bd85500281" providerId="LiveId" clId="{6F69EA3E-DD28-46BD-8241-F26E23C3A4DD}" dt="2023-11-16T11:21:00.309" v="18" actId="478"/>
          <ac:spMkLst>
            <pc:docMk/>
            <pc:sldMk cId="300387320" sldId="257"/>
            <ac:spMk id="4" creationId="{F1C71670-E95C-169A-2157-460B5DB53BE9}"/>
          </ac:spMkLst>
        </pc:spChg>
        <pc:picChg chg="del">
          <ac:chgData name="Neemias Informatica Lima" userId="b77af7bd85500281" providerId="LiveId" clId="{6F69EA3E-DD28-46BD-8241-F26E23C3A4DD}" dt="2023-11-16T11:20:20.568" v="3" actId="478"/>
          <ac:picMkLst>
            <pc:docMk/>
            <pc:sldMk cId="300387320" sldId="257"/>
            <ac:picMk id="5" creationId="{636E1C2C-2FCD-5524-5302-9F71AD455E72}"/>
          </ac:picMkLst>
        </pc:picChg>
        <pc:picChg chg="add mod">
          <ac:chgData name="Neemias Informatica Lima" userId="b77af7bd85500281" providerId="LiveId" clId="{6F69EA3E-DD28-46BD-8241-F26E23C3A4DD}" dt="2023-11-16T11:21:22.008" v="25" actId="962"/>
          <ac:picMkLst>
            <pc:docMk/>
            <pc:sldMk cId="300387320" sldId="257"/>
            <ac:picMk id="7" creationId="{C8B31F23-0D6C-D3F1-B726-9AF6813698AC}"/>
          </ac:picMkLst>
        </pc:picChg>
      </pc:sldChg>
      <pc:sldChg chg="addSp delSp modSp mod">
        <pc:chgData name="Neemias Informatica Lima" userId="b77af7bd85500281" providerId="LiveId" clId="{6F69EA3E-DD28-46BD-8241-F26E23C3A4DD}" dt="2023-11-16T11:21:27.059" v="28" actId="962"/>
        <pc:sldMkLst>
          <pc:docMk/>
          <pc:sldMk cId="3741761338" sldId="258"/>
        </pc:sldMkLst>
        <pc:spChg chg="del">
          <ac:chgData name="Neemias Informatica Lima" userId="b77af7bd85500281" providerId="LiveId" clId="{6F69EA3E-DD28-46BD-8241-F26E23C3A4DD}" dt="2023-11-16T11:20:56.653" v="17" actId="478"/>
          <ac:spMkLst>
            <pc:docMk/>
            <pc:sldMk cId="3741761338" sldId="258"/>
            <ac:spMk id="2" creationId="{7FC1574A-5336-1F2A-87B9-7B51009168D2}"/>
          </ac:spMkLst>
        </pc:spChg>
        <pc:spChg chg="add del mod">
          <ac:chgData name="Neemias Informatica Lima" userId="b77af7bd85500281" providerId="LiveId" clId="{6F69EA3E-DD28-46BD-8241-F26E23C3A4DD}" dt="2023-11-16T11:20:56.653" v="17" actId="478"/>
          <ac:spMkLst>
            <pc:docMk/>
            <pc:sldMk cId="3741761338" sldId="258"/>
            <ac:spMk id="4" creationId="{9C17BAB0-8C05-2678-1E7B-9ECF82E21C3F}"/>
          </ac:spMkLst>
        </pc:spChg>
        <pc:picChg chg="del">
          <ac:chgData name="Neemias Informatica Lima" userId="b77af7bd85500281" providerId="LiveId" clId="{6F69EA3E-DD28-46BD-8241-F26E23C3A4DD}" dt="2023-11-16T11:20:22.559" v="4" actId="478"/>
          <ac:picMkLst>
            <pc:docMk/>
            <pc:sldMk cId="3741761338" sldId="258"/>
            <ac:picMk id="5" creationId="{95BE3377-2A84-3FF4-5622-F5C7A690AFB1}"/>
          </ac:picMkLst>
        </pc:picChg>
        <pc:picChg chg="add mod">
          <ac:chgData name="Neemias Informatica Lima" userId="b77af7bd85500281" providerId="LiveId" clId="{6F69EA3E-DD28-46BD-8241-F26E23C3A4DD}" dt="2023-11-16T11:21:27.059" v="28" actId="962"/>
          <ac:picMkLst>
            <pc:docMk/>
            <pc:sldMk cId="3741761338" sldId="258"/>
            <ac:picMk id="7" creationId="{70CDB690-9977-0752-8BBE-394D08C81D93}"/>
          </ac:picMkLst>
        </pc:picChg>
      </pc:sldChg>
      <pc:sldChg chg="addSp delSp modSp mod">
        <pc:chgData name="Neemias Informatica Lima" userId="b77af7bd85500281" providerId="LiveId" clId="{6F69EA3E-DD28-46BD-8241-F26E23C3A4DD}" dt="2023-11-16T11:21:35.803" v="31" actId="962"/>
        <pc:sldMkLst>
          <pc:docMk/>
          <pc:sldMk cId="1580078032" sldId="259"/>
        </pc:sldMkLst>
        <pc:spChg chg="del">
          <ac:chgData name="Neemias Informatica Lima" userId="b77af7bd85500281" providerId="LiveId" clId="{6F69EA3E-DD28-46BD-8241-F26E23C3A4DD}" dt="2023-11-16T11:20:54.229" v="16" actId="478"/>
          <ac:spMkLst>
            <pc:docMk/>
            <pc:sldMk cId="1580078032" sldId="259"/>
            <ac:spMk id="2" creationId="{7FC1574A-5336-1F2A-87B9-7B51009168D2}"/>
          </ac:spMkLst>
        </pc:spChg>
        <pc:spChg chg="add del mod">
          <ac:chgData name="Neemias Informatica Lima" userId="b77af7bd85500281" providerId="LiveId" clId="{6F69EA3E-DD28-46BD-8241-F26E23C3A4DD}" dt="2023-11-16T11:20:54.229" v="16" actId="478"/>
          <ac:spMkLst>
            <pc:docMk/>
            <pc:sldMk cId="1580078032" sldId="259"/>
            <ac:spMk id="4" creationId="{F96F41DC-213F-74F0-EDD5-BD09ECDC4F66}"/>
          </ac:spMkLst>
        </pc:spChg>
        <pc:picChg chg="del">
          <ac:chgData name="Neemias Informatica Lima" userId="b77af7bd85500281" providerId="LiveId" clId="{6F69EA3E-DD28-46BD-8241-F26E23C3A4DD}" dt="2023-11-16T11:20:24.247" v="5" actId="478"/>
          <ac:picMkLst>
            <pc:docMk/>
            <pc:sldMk cId="1580078032" sldId="259"/>
            <ac:picMk id="5" creationId="{16D7BCEC-B0DF-7386-6F0F-F53EFBFFAF98}"/>
          </ac:picMkLst>
        </pc:picChg>
        <pc:picChg chg="add mod">
          <ac:chgData name="Neemias Informatica Lima" userId="b77af7bd85500281" providerId="LiveId" clId="{6F69EA3E-DD28-46BD-8241-F26E23C3A4DD}" dt="2023-11-16T11:21:35.803" v="31" actId="962"/>
          <ac:picMkLst>
            <pc:docMk/>
            <pc:sldMk cId="1580078032" sldId="259"/>
            <ac:picMk id="7" creationId="{AE984C41-F743-EE38-955A-04B0B2A65866}"/>
          </ac:picMkLst>
        </pc:picChg>
      </pc:sldChg>
      <pc:sldChg chg="addSp delSp modSp mod">
        <pc:chgData name="Neemias Informatica Lima" userId="b77af7bd85500281" providerId="LiveId" clId="{6F69EA3E-DD28-46BD-8241-F26E23C3A4DD}" dt="2023-11-16T11:21:41.555" v="34" actId="962"/>
        <pc:sldMkLst>
          <pc:docMk/>
          <pc:sldMk cId="3766490793" sldId="260"/>
        </pc:sldMkLst>
        <pc:spChg chg="del">
          <ac:chgData name="Neemias Informatica Lima" userId="b77af7bd85500281" providerId="LiveId" clId="{6F69EA3E-DD28-46BD-8241-F26E23C3A4DD}" dt="2023-11-16T11:20:51.693" v="15" actId="478"/>
          <ac:spMkLst>
            <pc:docMk/>
            <pc:sldMk cId="3766490793" sldId="260"/>
            <ac:spMk id="2" creationId="{7FC1574A-5336-1F2A-87B9-7B51009168D2}"/>
          </ac:spMkLst>
        </pc:spChg>
        <pc:spChg chg="add del mod">
          <ac:chgData name="Neemias Informatica Lima" userId="b77af7bd85500281" providerId="LiveId" clId="{6F69EA3E-DD28-46BD-8241-F26E23C3A4DD}" dt="2023-11-16T11:20:51.693" v="15" actId="478"/>
          <ac:spMkLst>
            <pc:docMk/>
            <pc:sldMk cId="3766490793" sldId="260"/>
            <ac:spMk id="4" creationId="{6AE32EF1-B946-D68D-E119-18DF9A69B775}"/>
          </ac:spMkLst>
        </pc:spChg>
        <pc:picChg chg="del">
          <ac:chgData name="Neemias Informatica Lima" userId="b77af7bd85500281" providerId="LiveId" clId="{6F69EA3E-DD28-46BD-8241-F26E23C3A4DD}" dt="2023-11-16T11:20:25.871" v="6" actId="478"/>
          <ac:picMkLst>
            <pc:docMk/>
            <pc:sldMk cId="3766490793" sldId="260"/>
            <ac:picMk id="5" creationId="{EA7CC572-E11D-5A26-6878-F6BA185A9AA8}"/>
          </ac:picMkLst>
        </pc:picChg>
        <pc:picChg chg="add mod">
          <ac:chgData name="Neemias Informatica Lima" userId="b77af7bd85500281" providerId="LiveId" clId="{6F69EA3E-DD28-46BD-8241-F26E23C3A4DD}" dt="2023-11-16T11:21:41.555" v="34" actId="962"/>
          <ac:picMkLst>
            <pc:docMk/>
            <pc:sldMk cId="3766490793" sldId="260"/>
            <ac:picMk id="7" creationId="{405A4FD5-57D6-FAED-86AF-1210E59BCB64}"/>
          </ac:picMkLst>
        </pc:picChg>
      </pc:sldChg>
      <pc:sldChg chg="addSp delSp modSp mod">
        <pc:chgData name="Neemias Informatica Lima" userId="b77af7bd85500281" providerId="LiveId" clId="{6F69EA3E-DD28-46BD-8241-F26E23C3A4DD}" dt="2023-11-16T11:21:48.362" v="37" actId="962"/>
        <pc:sldMkLst>
          <pc:docMk/>
          <pc:sldMk cId="3185741949" sldId="261"/>
        </pc:sldMkLst>
        <pc:spChg chg="del">
          <ac:chgData name="Neemias Informatica Lima" userId="b77af7bd85500281" providerId="LiveId" clId="{6F69EA3E-DD28-46BD-8241-F26E23C3A4DD}" dt="2023-11-16T11:20:47.081" v="14" actId="478"/>
          <ac:spMkLst>
            <pc:docMk/>
            <pc:sldMk cId="3185741949" sldId="261"/>
            <ac:spMk id="2" creationId="{7FC1574A-5336-1F2A-87B9-7B51009168D2}"/>
          </ac:spMkLst>
        </pc:spChg>
        <pc:spChg chg="add del mod">
          <ac:chgData name="Neemias Informatica Lima" userId="b77af7bd85500281" providerId="LiveId" clId="{6F69EA3E-DD28-46BD-8241-F26E23C3A4DD}" dt="2023-11-16T11:20:47.081" v="14" actId="478"/>
          <ac:spMkLst>
            <pc:docMk/>
            <pc:sldMk cId="3185741949" sldId="261"/>
            <ac:spMk id="4" creationId="{72A3CB1F-CB8D-88C2-52FE-E3466E6A5C3B}"/>
          </ac:spMkLst>
        </pc:spChg>
        <pc:picChg chg="del">
          <ac:chgData name="Neemias Informatica Lima" userId="b77af7bd85500281" providerId="LiveId" clId="{6F69EA3E-DD28-46BD-8241-F26E23C3A4DD}" dt="2023-11-16T11:20:28.536" v="7" actId="478"/>
          <ac:picMkLst>
            <pc:docMk/>
            <pc:sldMk cId="3185741949" sldId="261"/>
            <ac:picMk id="5" creationId="{204A92CF-BF8A-ADAD-A26B-03C7C09CDA00}"/>
          </ac:picMkLst>
        </pc:picChg>
        <pc:picChg chg="add mod">
          <ac:chgData name="Neemias Informatica Lima" userId="b77af7bd85500281" providerId="LiveId" clId="{6F69EA3E-DD28-46BD-8241-F26E23C3A4DD}" dt="2023-11-16T11:21:48.362" v="37" actId="962"/>
          <ac:picMkLst>
            <pc:docMk/>
            <pc:sldMk cId="3185741949" sldId="261"/>
            <ac:picMk id="7" creationId="{240F1D3E-C483-8E71-D1C9-DCD078B796D1}"/>
          </ac:picMkLst>
        </pc:picChg>
      </pc:sldChg>
      <pc:sldChg chg="addSp delSp modSp mod">
        <pc:chgData name="Neemias Informatica Lima" userId="b77af7bd85500281" providerId="LiveId" clId="{6F69EA3E-DD28-46BD-8241-F26E23C3A4DD}" dt="2023-11-16T11:21:54.065" v="40" actId="962"/>
        <pc:sldMkLst>
          <pc:docMk/>
          <pc:sldMk cId="1775180431" sldId="262"/>
        </pc:sldMkLst>
        <pc:spChg chg="del">
          <ac:chgData name="Neemias Informatica Lima" userId="b77af7bd85500281" providerId="LiveId" clId="{6F69EA3E-DD28-46BD-8241-F26E23C3A4DD}" dt="2023-11-16T11:20:43.901" v="13" actId="478"/>
          <ac:spMkLst>
            <pc:docMk/>
            <pc:sldMk cId="1775180431" sldId="262"/>
            <ac:spMk id="2" creationId="{7FC1574A-5336-1F2A-87B9-7B51009168D2}"/>
          </ac:spMkLst>
        </pc:spChg>
        <pc:spChg chg="add del mod">
          <ac:chgData name="Neemias Informatica Lima" userId="b77af7bd85500281" providerId="LiveId" clId="{6F69EA3E-DD28-46BD-8241-F26E23C3A4DD}" dt="2023-11-16T11:20:43.901" v="13" actId="478"/>
          <ac:spMkLst>
            <pc:docMk/>
            <pc:sldMk cId="1775180431" sldId="262"/>
            <ac:spMk id="4" creationId="{D2335408-048E-B126-A19A-AEFAD058FED7}"/>
          </ac:spMkLst>
        </pc:spChg>
        <pc:picChg chg="del">
          <ac:chgData name="Neemias Informatica Lima" userId="b77af7bd85500281" providerId="LiveId" clId="{6F69EA3E-DD28-46BD-8241-F26E23C3A4DD}" dt="2023-11-16T11:20:30.399" v="8" actId="478"/>
          <ac:picMkLst>
            <pc:docMk/>
            <pc:sldMk cId="1775180431" sldId="262"/>
            <ac:picMk id="5" creationId="{C015BACB-E911-3040-23BC-1CB4DF1B55AC}"/>
          </ac:picMkLst>
        </pc:picChg>
        <pc:picChg chg="add mod">
          <ac:chgData name="Neemias Informatica Lima" userId="b77af7bd85500281" providerId="LiveId" clId="{6F69EA3E-DD28-46BD-8241-F26E23C3A4DD}" dt="2023-11-16T11:21:54.065" v="40" actId="962"/>
          <ac:picMkLst>
            <pc:docMk/>
            <pc:sldMk cId="1775180431" sldId="262"/>
            <ac:picMk id="7" creationId="{9E6C30A1-0010-DEE5-E20F-FC4E708D5B3A}"/>
          </ac:picMkLst>
        </pc:picChg>
      </pc:sldChg>
      <pc:sldChg chg="addSp delSp modSp mod">
        <pc:chgData name="Neemias Informatica Lima" userId="b77af7bd85500281" providerId="LiveId" clId="{6F69EA3E-DD28-46BD-8241-F26E23C3A4DD}" dt="2023-11-16T11:22:00.044" v="43" actId="962"/>
        <pc:sldMkLst>
          <pc:docMk/>
          <pc:sldMk cId="519978841" sldId="263"/>
        </pc:sldMkLst>
        <pc:spChg chg="del">
          <ac:chgData name="Neemias Informatica Lima" userId="b77af7bd85500281" providerId="LiveId" clId="{6F69EA3E-DD28-46BD-8241-F26E23C3A4DD}" dt="2023-11-16T11:20:39.621" v="12" actId="478"/>
          <ac:spMkLst>
            <pc:docMk/>
            <pc:sldMk cId="519978841" sldId="263"/>
            <ac:spMk id="2" creationId="{7FC1574A-5336-1F2A-87B9-7B51009168D2}"/>
          </ac:spMkLst>
        </pc:spChg>
        <pc:spChg chg="add del mod">
          <ac:chgData name="Neemias Informatica Lima" userId="b77af7bd85500281" providerId="LiveId" clId="{6F69EA3E-DD28-46BD-8241-F26E23C3A4DD}" dt="2023-11-16T11:20:39.621" v="12" actId="478"/>
          <ac:spMkLst>
            <pc:docMk/>
            <pc:sldMk cId="519978841" sldId="263"/>
            <ac:spMk id="4" creationId="{DAFC1056-F3B5-E6D5-B6FC-B0D67CABDD36}"/>
          </ac:spMkLst>
        </pc:spChg>
        <pc:picChg chg="del">
          <ac:chgData name="Neemias Informatica Lima" userId="b77af7bd85500281" providerId="LiveId" clId="{6F69EA3E-DD28-46BD-8241-F26E23C3A4DD}" dt="2023-11-16T11:20:31.792" v="9" actId="478"/>
          <ac:picMkLst>
            <pc:docMk/>
            <pc:sldMk cId="519978841" sldId="263"/>
            <ac:picMk id="5" creationId="{74670255-05FC-3861-130A-7A9290855620}"/>
          </ac:picMkLst>
        </pc:picChg>
        <pc:picChg chg="add mod">
          <ac:chgData name="Neemias Informatica Lima" userId="b77af7bd85500281" providerId="LiveId" clId="{6F69EA3E-DD28-46BD-8241-F26E23C3A4DD}" dt="2023-11-16T11:22:00.044" v="43" actId="962"/>
          <ac:picMkLst>
            <pc:docMk/>
            <pc:sldMk cId="519978841" sldId="263"/>
            <ac:picMk id="7" creationId="{70DCE049-1B7D-9B3B-B45C-AF68F7EB5A6B}"/>
          </ac:picMkLst>
        </pc:picChg>
      </pc:sldChg>
      <pc:sldChg chg="addSp delSp modSp mod">
        <pc:chgData name="Neemias Informatica Lima" userId="b77af7bd85500281" providerId="LiveId" clId="{6F69EA3E-DD28-46BD-8241-F26E23C3A4DD}" dt="2023-11-16T23:02:01.073" v="46" actId="962"/>
        <pc:sldMkLst>
          <pc:docMk/>
          <pc:sldMk cId="1233144086" sldId="265"/>
        </pc:sldMkLst>
        <pc:spChg chg="del">
          <ac:chgData name="Neemias Informatica Lima" userId="b77af7bd85500281" providerId="LiveId" clId="{6F69EA3E-DD28-46BD-8241-F26E23C3A4DD}" dt="2023-11-16T11:20:36.442" v="11" actId="478"/>
          <ac:spMkLst>
            <pc:docMk/>
            <pc:sldMk cId="1233144086" sldId="265"/>
            <ac:spMk id="2" creationId="{7FC1574A-5336-1F2A-87B9-7B51009168D2}"/>
          </ac:spMkLst>
        </pc:spChg>
        <pc:spChg chg="add del mod">
          <ac:chgData name="Neemias Informatica Lima" userId="b77af7bd85500281" providerId="LiveId" clId="{6F69EA3E-DD28-46BD-8241-F26E23C3A4DD}" dt="2023-11-16T11:20:36.442" v="11" actId="478"/>
          <ac:spMkLst>
            <pc:docMk/>
            <pc:sldMk cId="1233144086" sldId="265"/>
            <ac:spMk id="4" creationId="{43BE5D00-4229-A1E8-A504-D465BC5B2A98}"/>
          </ac:spMkLst>
        </pc:spChg>
        <pc:picChg chg="add mod">
          <ac:chgData name="Neemias Informatica Lima" userId="b77af7bd85500281" providerId="LiveId" clId="{6F69EA3E-DD28-46BD-8241-F26E23C3A4DD}" dt="2023-11-16T23:02:01.073" v="46" actId="962"/>
          <ac:picMkLst>
            <pc:docMk/>
            <pc:sldMk cId="1233144086" sldId="265"/>
            <ac:picMk id="3" creationId="{70305CEC-17C2-59B5-6AAA-88198320232D}"/>
          </ac:picMkLst>
        </pc:picChg>
        <pc:picChg chg="del">
          <ac:chgData name="Neemias Informatica Lima" userId="b77af7bd85500281" providerId="LiveId" clId="{6F69EA3E-DD28-46BD-8241-F26E23C3A4DD}" dt="2023-11-16T11:20:33.983" v="10" actId="478"/>
          <ac:picMkLst>
            <pc:docMk/>
            <pc:sldMk cId="1233144086" sldId="265"/>
            <ac:picMk id="5" creationId="{A8151EF9-F37F-3B76-F903-4613AC3F5B99}"/>
          </ac:picMkLst>
        </pc:picChg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  <pc:picChg chg="del">
          <ac:chgData name="Neemias Informatica Lima" userId="b77af7bd85500281" providerId="LiveId" clId="{9D203C30-B4F3-4D0B-AC53-0E8B9101F637}" dt="2023-03-31T00:40:36.148" v="0" actId="478"/>
          <ac:picMkLst>
            <pc:docMk/>
            <pc:sldMk cId="673714155" sldId="257"/>
            <ac:picMk id="3" creationId="{6D5E1832-029A-A113-6159-05703FE15742}"/>
          </ac:picMkLst>
        </pc:picChg>
        <pc:picChg chg="add mod">
          <ac:chgData name="Neemias Informatica Lima" userId="b77af7bd85500281" providerId="LiveId" clId="{9D203C30-B4F3-4D0B-AC53-0E8B9101F637}" dt="2023-03-31T00:41:58.011" v="11" actId="962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  <pc:picChg chg="del">
          <ac:chgData name="Neemias Informatica Lima" userId="b77af7bd85500281" providerId="LiveId" clId="{9D203C30-B4F3-4D0B-AC53-0E8B9101F637}" dt="2023-03-31T00:40:47.073" v="4" actId="478"/>
          <ac:picMkLst>
            <pc:docMk/>
            <pc:sldMk cId="4063337808" sldId="262"/>
            <ac:picMk id="3" creationId="{20EA6744-E410-A7AF-D0AB-20D1302130F6}"/>
          </ac:picMkLst>
        </pc:picChg>
        <pc:picChg chg="add mod">
          <ac:chgData name="Neemias Informatica Lima" userId="b77af7bd85500281" providerId="LiveId" clId="{9D203C30-B4F3-4D0B-AC53-0E8B9101F637}" dt="2023-03-31T00:46:16.424" v="33" actId="962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  <pc:picChg chg="del">
          <ac:chgData name="Neemias Informatica Lima" userId="b77af7bd85500281" providerId="LiveId" clId="{9D203C30-B4F3-4D0B-AC53-0E8B9101F637}" dt="2023-03-31T00:40:51.865" v="6" actId="478"/>
          <ac:picMkLst>
            <pc:docMk/>
            <pc:sldMk cId="530856640" sldId="263"/>
            <ac:picMk id="3" creationId="{52AAA2E3-DF7B-FB10-6AB3-315287BAA3B7}"/>
          </ac:picMkLst>
        </pc:picChg>
        <pc:picChg chg="add mod">
          <ac:chgData name="Neemias Informatica Lima" userId="b77af7bd85500281" providerId="LiveId" clId="{9D203C30-B4F3-4D0B-AC53-0E8B9101F637}" dt="2023-03-31T00:46:31.025" v="36" actId="962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  <pc:picChg chg="del">
          <ac:chgData name="Neemias Informatica Lima" userId="b77af7bd85500281" providerId="LiveId" clId="{9D203C30-B4F3-4D0B-AC53-0E8B9101F637}" dt="2023-03-31T00:40:53.701" v="7" actId="478"/>
          <ac:picMkLst>
            <pc:docMk/>
            <pc:sldMk cId="3196196008" sldId="265"/>
            <ac:picMk id="3" creationId="{19575E7D-A58C-5075-1966-7210BF50CA07}"/>
          </ac:picMkLst>
        </pc:picChg>
        <pc:picChg chg="add mod">
          <ac:chgData name="Neemias Informatica Lima" userId="b77af7bd85500281" providerId="LiveId" clId="{9D203C30-B4F3-4D0B-AC53-0E8B9101F637}" dt="2023-03-31T00:47:45.893" v="43" actId="962"/>
          <ac:picMkLst>
            <pc:docMk/>
            <pc:sldMk cId="3196196008" sldId="265"/>
            <ac:picMk id="4" creationId="{49BDDCD9-8AB6-2580-8D18-3F72C4D99E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  <pc:spChg chg="mod">
          <ac:chgData name="Neemias Informatica Lima" userId="b77af7bd85500281" providerId="LiveId" clId="{9D203C30-B4F3-4D0B-AC53-0E8B9101F637}" dt="2023-03-31T00:42:56.198" v="13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9D203C30-B4F3-4D0B-AC53-0E8B9101F637}" dt="2023-03-31T00:42:04.793" v="12" actId="478"/>
          <ac:picMkLst>
            <pc:docMk/>
            <pc:sldMk cId="994347174" sldId="267"/>
            <ac:picMk id="4" creationId="{70168531-42CA-9744-D4F4-6BF20A4503D5}"/>
          </ac:picMkLst>
        </pc:picChg>
        <pc:picChg chg="add mod modCrop">
          <ac:chgData name="Neemias Informatica Lima" userId="b77af7bd85500281" providerId="LiveId" clId="{9D203C30-B4F3-4D0B-AC53-0E8B9101F637}" dt="2023-03-31T00:44:09.062" v="21" actId="14100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  <pc:picChg chg="del">
          <ac:chgData name="Neemias Informatica Lima" userId="b77af7bd85500281" providerId="LiveId" clId="{9D203C30-B4F3-4D0B-AC53-0E8B9101F637}" dt="2023-03-31T00:40:41.001" v="1" actId="478"/>
          <ac:picMkLst>
            <pc:docMk/>
            <pc:sldMk cId="1851065780" sldId="276"/>
            <ac:picMk id="3" creationId="{998C801A-9AFB-C75F-2C02-3EB169A2DA7B}"/>
          </ac:picMkLst>
        </pc:picChg>
        <pc:picChg chg="add mod">
          <ac:chgData name="Neemias Informatica Lima" userId="b77af7bd85500281" providerId="LiveId" clId="{9D203C30-B4F3-4D0B-AC53-0E8B9101F637}" dt="2023-03-31T00:45:12.232" v="24" actId="962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  <pc:picChg chg="del">
          <ac:chgData name="Neemias Informatica Lima" userId="b77af7bd85500281" providerId="LiveId" clId="{9D203C30-B4F3-4D0B-AC53-0E8B9101F637}" dt="2023-03-31T00:40:43.785" v="2" actId="478"/>
          <ac:picMkLst>
            <pc:docMk/>
            <pc:sldMk cId="1864668640" sldId="277"/>
            <ac:picMk id="3" creationId="{374754CC-D6FB-C928-540D-BF05D9D536B6}"/>
          </ac:picMkLst>
        </pc:picChg>
        <pc:picChg chg="add mod">
          <ac:chgData name="Neemias Informatica Lima" userId="b77af7bd85500281" providerId="LiveId" clId="{9D203C30-B4F3-4D0B-AC53-0E8B9101F637}" dt="2023-03-31T00:45:20.601" v="27" actId="962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  <pc:picChg chg="del">
          <ac:chgData name="Neemias Informatica Lima" userId="b77af7bd85500281" providerId="LiveId" clId="{9D203C30-B4F3-4D0B-AC53-0E8B9101F637}" dt="2023-03-31T00:40:45.433" v="3" actId="478"/>
          <ac:picMkLst>
            <pc:docMk/>
            <pc:sldMk cId="3902238588" sldId="279"/>
            <ac:picMk id="3" creationId="{5554549D-D615-E2B3-626B-DAB1F74D53DF}"/>
          </ac:picMkLst>
        </pc:picChg>
        <pc:picChg chg="add mod">
          <ac:chgData name="Neemias Informatica Lima" userId="b77af7bd85500281" providerId="LiveId" clId="{9D203C30-B4F3-4D0B-AC53-0E8B9101F637}" dt="2023-03-31T00:45:52.334" v="30" actId="962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  <pc:picChg chg="del">
          <ac:chgData name="Neemias Informatica Lima" userId="b77af7bd85500281" providerId="LiveId" clId="{9D203C30-B4F3-4D0B-AC53-0E8B9101F637}" dt="2023-03-31T00:40:49.701" v="5" actId="478"/>
          <ac:picMkLst>
            <pc:docMk/>
            <pc:sldMk cId="755436992" sldId="280"/>
            <ac:picMk id="3" creationId="{425616D0-A3B6-CAA7-0A00-23FFE28B45AD}"/>
          </ac:picMkLst>
        </pc:picChg>
        <pc:picChg chg="add mod">
          <ac:chgData name="Neemias Informatica Lima" userId="b77af7bd85500281" providerId="LiveId" clId="{9D203C30-B4F3-4D0B-AC53-0E8B9101F637}" dt="2023-03-31T00:47:32.184" v="39" actId="962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  <pc:picChg chg="del">
          <ac:chgData name="Neemias Informatica Lima" userId="b77af7bd85500281" providerId="LiveId" clId="{9D203C30-B4F3-4D0B-AC53-0E8B9101F637}" dt="2023-03-31T00:40:56.645" v="8" actId="478"/>
          <ac:picMkLst>
            <pc:docMk/>
            <pc:sldMk cId="487904304" sldId="281"/>
            <ac:picMk id="3" creationId="{8CBED70E-4333-25FA-7889-CCAC8D6D700B}"/>
          </ac:picMkLst>
        </pc:picChg>
        <pc:picChg chg="add mod">
          <ac:chgData name="Neemias Informatica Lima" userId="b77af7bd85500281" providerId="LiveId" clId="{9D203C30-B4F3-4D0B-AC53-0E8B9101F637}" dt="2023-03-31T00:47:56.639" v="46" actId="962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  <pc:picChg chg="add">
          <ac:chgData name="Neemias Informatica Lima" userId="b77af7bd85500281" providerId="LiveId" clId="{9D203C30-B4F3-4D0B-AC53-0E8B9101F637}" dt="2023-03-31T00:52:15.990" v="50" actId="22"/>
          <ac:picMkLst>
            <pc:docMk/>
            <pc:sldMk cId="77404572" sldId="282"/>
            <ac:picMk id="3" creationId="{E135DA2C-8FAD-1E38-B64B-088E62F2FE27}"/>
          </ac:picMkLst>
        </pc:picChg>
        <pc:picChg chg="del">
          <ac:chgData name="Neemias Informatica Lima" userId="b77af7bd85500281" providerId="LiveId" clId="{9D203C30-B4F3-4D0B-AC53-0E8B9101F637}" dt="2023-03-31T00:52:06.103" v="49" actId="478"/>
          <ac:picMkLst>
            <pc:docMk/>
            <pc:sldMk cId="77404572" sldId="282"/>
            <ac:picMk id="4" creationId="{853F95E1-BA74-4D2F-39C5-76894FFD2FAE}"/>
          </ac:picMkLst>
        </pc:picChg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4:33.978" v="10" actId="27614"/>
        <pc:sldMkLst>
          <pc:docMk/>
          <pc:sldMk cId="673714155" sldId="257"/>
        </pc:sldMkLst>
        <pc:picChg chg="add mod">
          <ac:chgData name="Neemias Informatica Lima" userId="b77af7bd85500281" providerId="LiveId" clId="{B392840D-5F17-4260-957B-97B165AB58C4}" dt="2023-06-01T20:24:33.978" v="10" actId="27614"/>
          <ac:picMkLst>
            <pc:docMk/>
            <pc:sldMk cId="673714155" sldId="257"/>
            <ac:picMk id="3" creationId="{72F65B13-846D-9A5B-E858-0FB9DC11A80E}"/>
          </ac:picMkLst>
        </pc:picChg>
        <pc:picChg chg="del">
          <ac:chgData name="Neemias Informatica Lima" userId="b77af7bd85500281" providerId="LiveId" clId="{B392840D-5F17-4260-957B-97B165AB58C4}" dt="2023-06-01T20:23:41.507" v="0" actId="478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36.580" v="22" actId="962"/>
        <pc:sldMkLst>
          <pc:docMk/>
          <pc:sldMk cId="4063337808" sldId="262"/>
        </pc:sldMkLst>
        <pc:picChg chg="add mod">
          <ac:chgData name="Neemias Informatica Lima" userId="b77af7bd85500281" providerId="LiveId" clId="{B392840D-5F17-4260-957B-97B165AB58C4}" dt="2023-06-01T20:25:36.580" v="22" actId="962"/>
          <ac:picMkLst>
            <pc:docMk/>
            <pc:sldMk cId="4063337808" sldId="262"/>
            <ac:picMk id="3" creationId="{0A525DD9-9D06-AD47-4520-8FD012261069}"/>
          </ac:picMkLst>
        </pc:picChg>
        <pc:picChg chg="del">
          <ac:chgData name="Neemias Informatica Lima" userId="b77af7bd85500281" providerId="LiveId" clId="{B392840D-5F17-4260-957B-97B165AB58C4}" dt="2023-06-01T20:23:49.242" v="4" actId="478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49.518" v="26" actId="14100"/>
        <pc:sldMkLst>
          <pc:docMk/>
          <pc:sldMk cId="530856640" sldId="263"/>
        </pc:sldMkLst>
        <pc:picChg chg="add mod">
          <ac:chgData name="Neemias Informatica Lima" userId="b77af7bd85500281" providerId="LiveId" clId="{B392840D-5F17-4260-957B-97B165AB58C4}" dt="2023-06-01T20:25:49.518" v="26" actId="14100"/>
          <ac:picMkLst>
            <pc:docMk/>
            <pc:sldMk cId="530856640" sldId="263"/>
            <ac:picMk id="3" creationId="{D5525D90-44EA-1342-1E11-6CBAC7310EE9}"/>
          </ac:picMkLst>
        </pc:picChg>
        <pc:picChg chg="del">
          <ac:chgData name="Neemias Informatica Lima" userId="b77af7bd85500281" providerId="LiveId" clId="{B392840D-5F17-4260-957B-97B165AB58C4}" dt="2023-06-01T20:23:50.979" v="5" actId="478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21.571" v="30" actId="14100"/>
        <pc:sldMkLst>
          <pc:docMk/>
          <pc:sldMk cId="3196196008" sldId="265"/>
        </pc:sldMkLst>
        <pc:picChg chg="add mod">
          <ac:chgData name="Neemias Informatica Lima" userId="b77af7bd85500281" providerId="LiveId" clId="{B392840D-5F17-4260-957B-97B165AB58C4}" dt="2023-06-01T20:26:21.571" v="30" actId="14100"/>
          <ac:picMkLst>
            <pc:docMk/>
            <pc:sldMk cId="3196196008" sldId="265"/>
            <ac:picMk id="3" creationId="{C0C7A968-A47B-A763-6840-D651F8DCF43F}"/>
          </ac:picMkLst>
        </pc:picChg>
        <pc:picChg chg="del">
          <ac:chgData name="Neemias Informatica Lima" userId="b77af7bd85500281" providerId="LiveId" clId="{B392840D-5F17-4260-957B-97B165AB58C4}" dt="2023-06-01T20:23:52.814" v="6" actId="478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B392840D-5F17-4260-957B-97B165AB58C4}" dt="2023-06-02T09:49:24.633" v="38" actId="14100"/>
        <pc:sldMkLst>
          <pc:docMk/>
          <pc:sldMk cId="1851065780" sldId="276"/>
        </pc:sldMkLst>
        <pc:picChg chg="add mod">
          <ac:chgData name="Neemias Informatica Lima" userId="b77af7bd85500281" providerId="LiveId" clId="{B392840D-5F17-4260-957B-97B165AB58C4}" dt="2023-06-02T09:49:24.633" v="38" actId="14100"/>
          <ac:picMkLst>
            <pc:docMk/>
            <pc:sldMk cId="1851065780" sldId="276"/>
            <ac:picMk id="3" creationId="{71143835-5714-AC2B-D8EA-E6709CB69227}"/>
          </ac:picMkLst>
        </pc:picChg>
        <pc:picChg chg="del">
          <ac:chgData name="Neemias Informatica Lima" userId="b77af7bd85500281" providerId="LiveId" clId="{B392840D-5F17-4260-957B-97B165AB58C4}" dt="2023-06-01T20:23:56.358" v="8" actId="478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44.876" v="13" actId="962"/>
        <pc:sldMkLst>
          <pc:docMk/>
          <pc:sldMk cId="1864668640" sldId="277"/>
        </pc:sldMkLst>
        <pc:picChg chg="add mod">
          <ac:chgData name="Neemias Informatica Lima" userId="b77af7bd85500281" providerId="LiveId" clId="{B392840D-5F17-4260-957B-97B165AB58C4}" dt="2023-06-01T20:24:44.876" v="13" actId="962"/>
          <ac:picMkLst>
            <pc:docMk/>
            <pc:sldMk cId="1864668640" sldId="277"/>
            <ac:picMk id="3" creationId="{DD7B5AF2-54DB-76A3-43C2-092E91B185BC}"/>
          </ac:picMkLst>
        </pc:picChg>
        <pc:picChg chg="del">
          <ac:chgData name="Neemias Informatica Lima" userId="b77af7bd85500281" providerId="LiveId" clId="{B392840D-5F17-4260-957B-97B165AB58C4}" dt="2023-06-01T20:23:42.853" v="1" actId="478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50.483" v="16" actId="962"/>
        <pc:sldMkLst>
          <pc:docMk/>
          <pc:sldMk cId="3902238588" sldId="279"/>
        </pc:sldMkLst>
        <pc:picChg chg="add mod">
          <ac:chgData name="Neemias Informatica Lima" userId="b77af7bd85500281" providerId="LiveId" clId="{B392840D-5F17-4260-957B-97B165AB58C4}" dt="2023-06-01T20:24:50.483" v="16" actId="962"/>
          <ac:picMkLst>
            <pc:docMk/>
            <pc:sldMk cId="3902238588" sldId="279"/>
            <ac:picMk id="3" creationId="{1197AB48-191D-DB36-E6D1-33826439DBBC}"/>
          </ac:picMkLst>
        </pc:picChg>
        <pc:picChg chg="del">
          <ac:chgData name="Neemias Informatica Lima" userId="b77af7bd85500281" providerId="LiveId" clId="{B392840D-5F17-4260-957B-97B165AB58C4}" dt="2023-06-01T20:23:43.842" v="2" actId="478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02.301" v="19" actId="962"/>
        <pc:sldMkLst>
          <pc:docMk/>
          <pc:sldMk cId="77404572" sldId="282"/>
        </pc:sldMkLst>
        <pc:picChg chg="del">
          <ac:chgData name="Neemias Informatica Lima" userId="b77af7bd85500281" providerId="LiveId" clId="{B392840D-5F17-4260-957B-97B165AB58C4}" dt="2023-06-01T20:23:47.803" v="3" actId="478"/>
          <ac:picMkLst>
            <pc:docMk/>
            <pc:sldMk cId="77404572" sldId="282"/>
            <ac:picMk id="3" creationId="{0AB9D2CC-87A2-AD6D-4DD7-D1902F98AFD5}"/>
          </ac:picMkLst>
        </pc:picChg>
        <pc:picChg chg="add mod">
          <ac:chgData name="Neemias Informatica Lima" userId="b77af7bd85500281" providerId="LiveId" clId="{B392840D-5F17-4260-957B-97B165AB58C4}" dt="2023-06-01T20:25:02.301" v="19" actId="962"/>
          <ac:picMkLst>
            <pc:docMk/>
            <pc:sldMk cId="77404572" sldId="282"/>
            <ac:picMk id="4" creationId="{C4708472-3297-CFCB-511A-E3A82FC843C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  <pc:picChg chg="add mod">
          <ac:chgData name="Neemias Informatica Lima" userId="b77af7bd85500281" providerId="LiveId" clId="{B392840D-5F17-4260-957B-97B165AB58C4}" dt="2023-06-01T20:26:34.235" v="34" actId="14100"/>
          <ac:picMkLst>
            <pc:docMk/>
            <pc:sldMk cId="3333231734" sldId="283"/>
            <ac:picMk id="3" creationId="{24BC46CD-1469-3517-E935-D1461FAD65D4}"/>
          </ac:picMkLst>
        </pc:picChg>
        <pc:picChg chg="del">
          <ac:chgData name="Neemias Informatica Lima" userId="b77af7bd85500281" providerId="LiveId" clId="{B392840D-5F17-4260-957B-97B165AB58C4}" dt="2023-06-01T20:23:54.574" v="7" actId="478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3BFD72A9-5013-44D3-B85A-5B67691DBFEE}"/>
    <pc:docChg chg="custSel modSld">
      <pc:chgData name="Neemias Informatica Lima" userId="b77af7bd85500281" providerId="LiveId" clId="{3BFD72A9-5013-44D3-B85A-5B67691DBFEE}" dt="2023-09-29T15:06:52.744" v="18"/>
      <pc:docMkLst>
        <pc:docMk/>
      </pc:docMkLst>
      <pc:sldChg chg="addSp delSp modSp mod">
        <pc:chgData name="Neemias Informatica Lima" userId="b77af7bd85500281" providerId="LiveId" clId="{3BFD72A9-5013-44D3-B85A-5B67691DBFEE}" dt="2023-09-29T11:03:58.842" v="12"/>
        <pc:sldMkLst>
          <pc:docMk/>
          <pc:sldMk cId="673714155" sldId="257"/>
        </pc:sldMkLst>
        <pc:picChg chg="add mod">
          <ac:chgData name="Neemias Informatica Lima" userId="b77af7bd85500281" providerId="LiveId" clId="{3BFD72A9-5013-44D3-B85A-5B67691DBFEE}" dt="2023-09-29T11:03:58.842" v="12"/>
          <ac:picMkLst>
            <pc:docMk/>
            <pc:sldMk cId="673714155" sldId="257"/>
            <ac:picMk id="3" creationId="{E553A10F-E7CA-638C-6CE5-CF40384F0333}"/>
          </ac:picMkLst>
        </pc:picChg>
        <pc:picChg chg="del">
          <ac:chgData name="Neemias Informatica Lima" userId="b77af7bd85500281" providerId="LiveId" clId="{3BFD72A9-5013-44D3-B85A-5B67691DBFEE}" dt="2023-09-29T11:03:22.061" v="2" actId="478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2.766" v="16"/>
        <pc:sldMkLst>
          <pc:docMk/>
          <pc:sldMk cId="4063337808" sldId="262"/>
        </pc:sldMkLst>
        <pc:picChg chg="del">
          <ac:chgData name="Neemias Informatica Lima" userId="b77af7bd85500281" providerId="LiveId" clId="{3BFD72A9-5013-44D3-B85A-5B67691DBFEE}" dt="2023-09-29T11:03:28.485" v="6" actId="478"/>
          <ac:picMkLst>
            <pc:docMk/>
            <pc:sldMk cId="4063337808" sldId="262"/>
            <ac:picMk id="3" creationId="{66572AFD-C7D5-A1C3-FAB8-D82ACD313A9C}"/>
          </ac:picMkLst>
        </pc:picChg>
        <pc:picChg chg="add mod">
          <ac:chgData name="Neemias Informatica Lima" userId="b77af7bd85500281" providerId="LiveId" clId="{3BFD72A9-5013-44D3-B85A-5B67691DBFEE}" dt="2023-09-29T11:04:22.766" v="16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1.333" v="14"/>
        <pc:sldMkLst>
          <pc:docMk/>
          <pc:sldMk cId="530856640" sldId="263"/>
        </pc:sldMkLst>
        <pc:picChg chg="del">
          <ac:chgData name="Neemias Informatica Lima" userId="b77af7bd85500281" providerId="LiveId" clId="{3BFD72A9-5013-44D3-B85A-5B67691DBFEE}" dt="2023-09-29T11:03:24.793" v="4" actId="478"/>
          <ac:picMkLst>
            <pc:docMk/>
            <pc:sldMk cId="530856640" sldId="263"/>
            <ac:picMk id="3" creationId="{C00A5DB3-0311-C9CE-A51E-2175A3E83420}"/>
          </ac:picMkLst>
        </pc:picChg>
        <pc:picChg chg="add mod">
          <ac:chgData name="Neemias Informatica Lima" userId="b77af7bd85500281" providerId="LiveId" clId="{3BFD72A9-5013-44D3-B85A-5B67691DBFEE}" dt="2023-09-29T11:04:11.333" v="14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8.332" v="17"/>
        <pc:sldMkLst>
          <pc:docMk/>
          <pc:sldMk cId="3196196008" sldId="265"/>
        </pc:sldMkLst>
        <pc:picChg chg="del">
          <ac:chgData name="Neemias Informatica Lima" userId="b77af7bd85500281" providerId="LiveId" clId="{3BFD72A9-5013-44D3-B85A-5B67691DBFEE}" dt="2023-09-29T11:03:30.285" v="7" actId="478"/>
          <ac:picMkLst>
            <pc:docMk/>
            <pc:sldMk cId="3196196008" sldId="265"/>
            <ac:picMk id="3" creationId="{2DF13E7E-DB49-C370-C3DC-CD88A24DC7F9}"/>
          </ac:picMkLst>
        </pc:picChg>
        <pc:picChg chg="add mod">
          <ac:chgData name="Neemias Informatica Lima" userId="b77af7bd85500281" providerId="LiveId" clId="{3BFD72A9-5013-44D3-B85A-5B67691DBFEE}" dt="2023-09-29T11:04:28.332" v="17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3BFD72A9-5013-44D3-B85A-5B67691DBFEE}" dt="2023-09-29T15:06:52.744" v="18"/>
        <pc:sldMkLst>
          <pc:docMk/>
          <pc:sldMk cId="1851065780" sldId="276"/>
        </pc:sldMkLst>
        <pc:picChg chg="add mod">
          <ac:chgData name="Neemias Informatica Lima" userId="b77af7bd85500281" providerId="LiveId" clId="{3BFD72A9-5013-44D3-B85A-5B67691DBFEE}" dt="2023-09-29T15:06:52.744" v="18"/>
          <ac:picMkLst>
            <pc:docMk/>
            <pc:sldMk cId="1851065780" sldId="276"/>
            <ac:picMk id="3" creationId="{47837F3D-63BD-FD0C-7202-BBE940289F81}"/>
          </ac:picMkLst>
        </pc:picChg>
        <pc:picChg chg="del">
          <ac:chgData name="Neemias Informatica Lima" userId="b77af7bd85500281" providerId="LiveId" clId="{3BFD72A9-5013-44D3-B85A-5B67691DBFEE}" dt="2023-09-29T11:03:31.677" v="8" actId="478"/>
          <ac:picMkLst>
            <pc:docMk/>
            <pc:sldMk cId="1851065780" sldId="276"/>
            <ac:picMk id="3" creationId="{91E663ED-6BFB-3BB0-E3C9-5BD591B9643D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05.181" v="13"/>
        <pc:sldMkLst>
          <pc:docMk/>
          <pc:sldMk cId="1864668640" sldId="277"/>
        </pc:sldMkLst>
        <pc:picChg chg="del">
          <ac:chgData name="Neemias Informatica Lima" userId="b77af7bd85500281" providerId="LiveId" clId="{3BFD72A9-5013-44D3-B85A-5B67691DBFEE}" dt="2023-09-29T11:03:23.401" v="3" actId="478"/>
          <ac:picMkLst>
            <pc:docMk/>
            <pc:sldMk cId="1864668640" sldId="277"/>
            <ac:picMk id="3" creationId="{3D4A8987-1808-3AA3-C3B8-1955624E34C7}"/>
          </ac:picMkLst>
        </pc:picChg>
        <pc:picChg chg="add mod">
          <ac:chgData name="Neemias Informatica Lima" userId="b77af7bd85500281" providerId="LiveId" clId="{3BFD72A9-5013-44D3-B85A-5B67691DBFEE}" dt="2023-09-29T11:04:05.181" v="13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6.591" v="15"/>
        <pc:sldMkLst>
          <pc:docMk/>
          <pc:sldMk cId="77404572" sldId="282"/>
        </pc:sldMkLst>
        <pc:picChg chg="add mod">
          <ac:chgData name="Neemias Informatica Lima" userId="b77af7bd85500281" providerId="LiveId" clId="{3BFD72A9-5013-44D3-B85A-5B67691DBFEE}" dt="2023-09-29T11:04:16.591" v="15"/>
          <ac:picMkLst>
            <pc:docMk/>
            <pc:sldMk cId="77404572" sldId="282"/>
            <ac:picMk id="3" creationId="{86404706-A0C1-A56E-5388-E0FD7117B428}"/>
          </ac:picMkLst>
        </pc:picChg>
        <pc:picChg chg="del">
          <ac:chgData name="Neemias Informatica Lima" userId="b77af7bd85500281" providerId="LiveId" clId="{3BFD72A9-5013-44D3-B85A-5B67691DBFEE}" dt="2023-09-29T11:03:26.789" v="5" actId="478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53.262" v="11"/>
        <pc:sldMkLst>
          <pc:docMk/>
          <pc:sldMk cId="919621851" sldId="361"/>
        </pc:sldMkLst>
        <pc:picChg chg="del">
          <ac:chgData name="Neemias Informatica Lima" userId="b77af7bd85500281" providerId="LiveId" clId="{3BFD72A9-5013-44D3-B85A-5B67691DBFEE}" dt="2023-09-29T11:03:20.685" v="1" actId="478"/>
          <ac:picMkLst>
            <pc:docMk/>
            <pc:sldMk cId="919621851" sldId="361"/>
            <ac:picMk id="3" creationId="{34A31E95-93FC-A6B6-5CDC-D687824ACD28}"/>
          </ac:picMkLst>
        </pc:picChg>
        <pc:picChg chg="add mod">
          <ac:chgData name="Neemias Informatica Lima" userId="b77af7bd85500281" providerId="LiveId" clId="{3BFD72A9-5013-44D3-B85A-5B67691DBFEE}" dt="2023-09-29T11:03:53.262" v="11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46.147" v="10"/>
        <pc:sldMkLst>
          <pc:docMk/>
          <pc:sldMk cId="3507524063" sldId="364"/>
        </pc:sldMkLst>
        <pc:picChg chg="add mod">
          <ac:chgData name="Neemias Informatica Lima" userId="b77af7bd85500281" providerId="LiveId" clId="{3BFD72A9-5013-44D3-B85A-5B67691DBFEE}" dt="2023-09-29T11:03:46.147" v="10"/>
          <ac:picMkLst>
            <pc:docMk/>
            <pc:sldMk cId="3507524063" sldId="364"/>
            <ac:picMk id="3" creationId="{31D7D6D1-7EC5-DB8F-611F-F791D2888D0D}"/>
          </ac:picMkLst>
        </pc:picChg>
        <pc:picChg chg="del">
          <ac:chgData name="Neemias Informatica Lima" userId="b77af7bd85500281" providerId="LiveId" clId="{3BFD72A9-5013-44D3-B85A-5B67691DBFEE}" dt="2023-09-29T11:03:19.271" v="0" actId="478"/>
          <ac:picMkLst>
            <pc:docMk/>
            <pc:sldMk cId="3507524063" sldId="364"/>
            <ac:picMk id="4" creationId="{1297067B-257A-D2A8-47DD-60B49B64E489}"/>
          </ac:picMkLst>
        </pc:picChg>
        <pc:picChg chg="del">
          <ac:chgData name="Neemias Informatica Lima" userId="b77af7bd85500281" providerId="LiveId" clId="{3BFD72A9-5013-44D3-B85A-5B67691DBFEE}" dt="2023-09-29T11:03:36.084" v="9" actId="478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90EF8BDE-1D11-4D4E-A08C-FC76697EF09A}"/>
    <pc:docChg chg="custSel addSld delSld modSld sldOrd">
      <pc:chgData name="Neemias Informatica Lima" userId="b77af7bd85500281" providerId="LiveId" clId="{90EF8BDE-1D11-4D4E-A08C-FC76697EF09A}" dt="2023-08-11T09:42:18.455" v="24"/>
      <pc:docMkLst>
        <pc:docMk/>
      </pc:docMkLst>
      <pc:sldChg chg="addSp delSp modSp mod">
        <pc:chgData name="Neemias Informatica Lima" userId="b77af7bd85500281" providerId="LiveId" clId="{90EF8BDE-1D11-4D4E-A08C-FC76697EF09A}" dt="2023-08-10T12:37:26.295" v="10"/>
        <pc:sldMkLst>
          <pc:docMk/>
          <pc:sldMk cId="673714155" sldId="257"/>
        </pc:sldMkLst>
        <pc:picChg chg="del">
          <ac:chgData name="Neemias Informatica Lima" userId="b77af7bd85500281" providerId="LiveId" clId="{90EF8BDE-1D11-4D4E-A08C-FC76697EF09A}" dt="2023-08-10T12:36:53.710" v="1" actId="478"/>
          <ac:picMkLst>
            <pc:docMk/>
            <pc:sldMk cId="673714155" sldId="257"/>
            <ac:picMk id="3" creationId="{475E57CF-85BF-971B-416F-D8DC02146423}"/>
          </ac:picMkLst>
        </pc:picChg>
        <pc:picChg chg="add mod">
          <ac:chgData name="Neemias Informatica Lima" userId="b77af7bd85500281" providerId="LiveId" clId="{90EF8BDE-1D11-4D4E-A08C-FC76697EF09A}" dt="2023-08-10T12:37:26.295" v="10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52.986" v="14"/>
        <pc:sldMkLst>
          <pc:docMk/>
          <pc:sldMk cId="4063337808" sldId="262"/>
        </pc:sldMkLst>
        <pc:picChg chg="add mod">
          <ac:chgData name="Neemias Informatica Lima" userId="b77af7bd85500281" providerId="LiveId" clId="{90EF8BDE-1D11-4D4E-A08C-FC76697EF09A}" dt="2023-08-10T12:37:52.986" v="14"/>
          <ac:picMkLst>
            <pc:docMk/>
            <pc:sldMk cId="4063337808" sldId="262"/>
            <ac:picMk id="3" creationId="{4DD3F7E2-C6A6-A1DD-805E-9484D4D15B76}"/>
          </ac:picMkLst>
        </pc:picChg>
        <pc:picChg chg="del">
          <ac:chgData name="Neemias Informatica Lima" userId="b77af7bd85500281" providerId="LiveId" clId="{90EF8BDE-1D11-4D4E-A08C-FC76697EF09A}" dt="2023-08-10T12:37:01.538" v="5" actId="478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 ord">
        <pc:chgData name="Neemias Informatica Lima" userId="b77af7bd85500281" providerId="LiveId" clId="{90EF8BDE-1D11-4D4E-A08C-FC76697EF09A}" dt="2023-08-10T12:38:52.078" v="17"/>
        <pc:sldMkLst>
          <pc:docMk/>
          <pc:sldMk cId="530856640" sldId="263"/>
        </pc:sldMkLst>
        <pc:picChg chg="add mod">
          <ac:chgData name="Neemias Informatica Lima" userId="b77af7bd85500281" providerId="LiveId" clId="{90EF8BDE-1D11-4D4E-A08C-FC76697EF09A}" dt="2023-08-10T12:37:59.762" v="15"/>
          <ac:picMkLst>
            <pc:docMk/>
            <pc:sldMk cId="530856640" sldId="263"/>
            <ac:picMk id="3" creationId="{A980603B-9F54-09DE-F9B9-2745A50982D1}"/>
          </ac:picMkLst>
        </pc:picChg>
        <pc:picChg chg="del">
          <ac:chgData name="Neemias Informatica Lima" userId="b77af7bd85500281" providerId="LiveId" clId="{90EF8BDE-1D11-4D4E-A08C-FC76697EF09A}" dt="2023-08-10T12:37:02.762" v="6" actId="478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05.862" v="19"/>
        <pc:sldMkLst>
          <pc:docMk/>
          <pc:sldMk cId="3196196008" sldId="265"/>
        </pc:sldMkLst>
        <pc:picChg chg="add mod">
          <ac:chgData name="Neemias Informatica Lima" userId="b77af7bd85500281" providerId="LiveId" clId="{90EF8BDE-1D11-4D4E-A08C-FC76697EF09A}" dt="2023-08-10T12:39:05.862" v="19"/>
          <ac:picMkLst>
            <pc:docMk/>
            <pc:sldMk cId="3196196008" sldId="265"/>
            <ac:picMk id="3" creationId="{1631BAAE-BAC9-A274-C8B8-F6A405304E85}"/>
          </ac:picMkLst>
        </pc:picChg>
        <pc:picChg chg="del">
          <ac:chgData name="Neemias Informatica Lima" userId="b77af7bd85500281" providerId="LiveId" clId="{90EF8BDE-1D11-4D4E-A08C-FC76697EF09A}" dt="2023-08-10T12:37:03.954" v="7" actId="47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33.999" v="22"/>
        <pc:sldMkLst>
          <pc:docMk/>
          <pc:sldMk cId="1851065780" sldId="276"/>
        </pc:sldMkLst>
        <pc:picChg chg="del">
          <ac:chgData name="Neemias Informatica Lima" userId="b77af7bd85500281" providerId="LiveId" clId="{90EF8BDE-1D11-4D4E-A08C-FC76697EF09A}" dt="2023-08-10T12:37:05.074" v="8" actId="478"/>
          <ac:picMkLst>
            <pc:docMk/>
            <pc:sldMk cId="1851065780" sldId="276"/>
            <ac:picMk id="3" creationId="{BFAEB347-A50B-F76B-8844-8D68280F0DAE}"/>
          </ac:picMkLst>
        </pc:picChg>
        <pc:picChg chg="add mod">
          <ac:chgData name="Neemias Informatica Lima" userId="b77af7bd85500281" providerId="LiveId" clId="{90EF8BDE-1D11-4D4E-A08C-FC76697EF09A}" dt="2023-08-10T12:39:33.999" v="22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32.769" v="11"/>
        <pc:sldMkLst>
          <pc:docMk/>
          <pc:sldMk cId="1864668640" sldId="277"/>
        </pc:sldMkLst>
        <pc:picChg chg="add mod">
          <ac:chgData name="Neemias Informatica Lima" userId="b77af7bd85500281" providerId="LiveId" clId="{90EF8BDE-1D11-4D4E-A08C-FC76697EF09A}" dt="2023-08-10T12:37:32.769" v="11"/>
          <ac:picMkLst>
            <pc:docMk/>
            <pc:sldMk cId="1864668640" sldId="277"/>
            <ac:picMk id="3" creationId="{6C5EE257-5C77-36C4-C9D8-C88256CC75ED}"/>
          </ac:picMkLst>
        </pc:picChg>
        <pc:picChg chg="del">
          <ac:chgData name="Neemias Informatica Lima" userId="b77af7bd85500281" providerId="LiveId" clId="{90EF8BDE-1D11-4D4E-A08C-FC76697EF09A}" dt="2023-08-10T12:36:54.998" v="2" actId="478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del mod">
        <pc:chgData name="Neemias Informatica Lima" userId="b77af7bd85500281" providerId="LiveId" clId="{90EF8BDE-1D11-4D4E-A08C-FC76697EF09A}" dt="2023-08-10T12:38:54.327" v="18" actId="47"/>
        <pc:sldMkLst>
          <pc:docMk/>
          <pc:sldMk cId="3902238588" sldId="279"/>
        </pc:sldMkLst>
        <pc:picChg chg="del">
          <ac:chgData name="Neemias Informatica Lima" userId="b77af7bd85500281" providerId="LiveId" clId="{90EF8BDE-1D11-4D4E-A08C-FC76697EF09A}" dt="2023-08-10T12:36:57.065" v="3" actId="478"/>
          <ac:picMkLst>
            <pc:docMk/>
            <pc:sldMk cId="3902238588" sldId="279"/>
            <ac:picMk id="3" creationId="{A9832072-F556-D612-84F7-F3F593FE3928}"/>
          </ac:picMkLst>
        </pc:picChg>
        <pc:picChg chg="add mod">
          <ac:chgData name="Neemias Informatica Lima" userId="b77af7bd85500281" providerId="LiveId" clId="{90EF8BDE-1D11-4D4E-A08C-FC76697EF09A}" dt="2023-08-10T12:37:39.514" v="12"/>
          <ac:picMkLst>
            <pc:docMk/>
            <pc:sldMk cId="3902238588" sldId="279"/>
            <ac:picMk id="4" creationId="{2AF9639E-6D26-4188-0948-87BF07CF30B3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45.696" v="13"/>
        <pc:sldMkLst>
          <pc:docMk/>
          <pc:sldMk cId="77404572" sldId="282"/>
        </pc:sldMkLst>
        <pc:picChg chg="del">
          <ac:chgData name="Neemias Informatica Lima" userId="b77af7bd85500281" providerId="LiveId" clId="{90EF8BDE-1D11-4D4E-A08C-FC76697EF09A}" dt="2023-08-10T12:36:58.766" v="4" actId="478"/>
          <ac:picMkLst>
            <pc:docMk/>
            <pc:sldMk cId="77404572" sldId="282"/>
            <ac:picMk id="3" creationId="{23652F88-081B-16AF-E8CA-E4D2990674B8}"/>
          </ac:picMkLst>
        </pc:picChg>
        <pc:picChg chg="add mod">
          <ac:chgData name="Neemias Informatica Lima" userId="b77af7bd85500281" providerId="LiveId" clId="{90EF8BDE-1D11-4D4E-A08C-FC76697EF09A}" dt="2023-08-10T12:37:45.696" v="13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18.242" v="9"/>
        <pc:sldMkLst>
          <pc:docMk/>
          <pc:sldMk cId="919621851" sldId="361"/>
        </pc:sldMkLst>
        <pc:picChg chg="add mod">
          <ac:chgData name="Neemias Informatica Lima" userId="b77af7bd85500281" providerId="LiveId" clId="{90EF8BDE-1D11-4D4E-A08C-FC76697EF09A}" dt="2023-08-10T12:37:18.242" v="9"/>
          <ac:picMkLst>
            <pc:docMk/>
            <pc:sldMk cId="919621851" sldId="361"/>
            <ac:picMk id="3" creationId="{D55F525A-B6DA-C8C8-2927-473D88AD766D}"/>
          </ac:picMkLst>
        </pc:picChg>
        <pc:picChg chg="del">
          <ac:chgData name="Neemias Informatica Lima" userId="b77af7bd85500281" providerId="LiveId" clId="{90EF8BDE-1D11-4D4E-A08C-FC76697EF09A}" dt="2023-08-10T12:36:52.302" v="0" actId="478"/>
          <ac:picMkLst>
            <pc:docMk/>
            <pc:sldMk cId="919621851" sldId="361"/>
            <ac:picMk id="4" creationId="{529AE3D6-0C1E-703C-1B95-B100538FDF79}"/>
          </ac:picMkLst>
        </pc:picChg>
      </pc:sldChg>
      <pc:sldChg chg="addSp modSp add">
        <pc:chgData name="Neemias Informatica Lima" userId="b77af7bd85500281" providerId="LiveId" clId="{90EF8BDE-1D11-4D4E-A08C-FC76697EF09A}" dt="2023-08-11T09:42:18.455" v="24"/>
        <pc:sldMkLst>
          <pc:docMk/>
          <pc:sldMk cId="3334627673" sldId="362"/>
        </pc:sldMkLst>
        <pc:picChg chg="add mod">
          <ac:chgData name="Neemias Informatica Lima" userId="b77af7bd85500281" providerId="LiveId" clId="{90EF8BDE-1D11-4D4E-A08C-FC76697EF09A}" dt="2023-08-11T09:42:18.455" v="24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modSp add">
        <pc:chgData name="Neemias Informatica Lima" userId="b77af7bd85500281" providerId="LiveId" clId="{90EF8BDE-1D11-4D4E-A08C-FC76697EF09A}" dt="2023-08-10T12:39:41.170" v="23"/>
        <pc:sldMkLst>
          <pc:docMk/>
          <pc:sldMk cId="3974945493" sldId="363"/>
        </pc:sldMkLst>
        <pc:picChg chg="add mod">
          <ac:chgData name="Neemias Informatica Lima" userId="b77af7bd85500281" providerId="LiveId" clId="{90EF8BDE-1D11-4D4E-A08C-FC76697EF09A}" dt="2023-08-10T12:39:41.170" v="23"/>
          <ac:picMkLst>
            <pc:docMk/>
            <pc:sldMk cId="3974945493" sldId="363"/>
            <ac:picMk id="3" creationId="{8D94E0B8-F975-D7C0-6B5A-55DDFCD2FE0E}"/>
          </ac:picMkLst>
        </pc:picChg>
      </pc:sldChg>
    </pc:docChg>
  </pc:docChgLst>
  <pc:docChgLst>
    <pc:chgData name="Neemias Informatica Lima" userId="b77af7bd85500281" providerId="LiveId" clId="{2B9D8245-5CF0-49C4-A5B6-CC92DB0505D1}"/>
    <pc:docChg chg="custSel modSld">
      <pc:chgData name="Neemias Informatica Lima" userId="b77af7bd85500281" providerId="LiveId" clId="{2B9D8245-5CF0-49C4-A5B6-CC92DB0505D1}" dt="2023-11-03T00:43:23.078" v="17" actId="22"/>
      <pc:docMkLst>
        <pc:docMk/>
      </pc:docMkLst>
      <pc:sldChg chg="addSp delSp modSp mod">
        <pc:chgData name="Neemias Informatica Lima" userId="b77af7bd85500281" providerId="LiveId" clId="{2B9D8245-5CF0-49C4-A5B6-CC92DB0505D1}" dt="2023-11-01T19:44:22.199" v="11"/>
        <pc:sldMkLst>
          <pc:docMk/>
          <pc:sldMk cId="673714155" sldId="257"/>
        </pc:sldMkLst>
        <pc:picChg chg="del">
          <ac:chgData name="Neemias Informatica Lima" userId="b77af7bd85500281" providerId="LiveId" clId="{2B9D8245-5CF0-49C4-A5B6-CC92DB0505D1}" dt="2023-11-01T19:42:22.643" v="2" actId="478"/>
          <ac:picMkLst>
            <pc:docMk/>
            <pc:sldMk cId="673714155" sldId="257"/>
            <ac:picMk id="3" creationId="{D4AD10A1-2595-1CB8-D8C0-E8054338DAC7}"/>
          </ac:picMkLst>
        </pc:picChg>
        <pc:picChg chg="add mod">
          <ac:chgData name="Neemias Informatica Lima" userId="b77af7bd85500281" providerId="LiveId" clId="{2B9D8245-5CF0-49C4-A5B6-CC92DB0505D1}" dt="2023-11-01T19:44:22.199" v="11"/>
          <ac:picMkLst>
            <pc:docMk/>
            <pc:sldMk cId="673714155" sldId="257"/>
            <ac:picMk id="4" creationId="{DCEDAE46-5901-CD82-90AF-63DB39FA9121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51.971" v="15"/>
        <pc:sldMkLst>
          <pc:docMk/>
          <pc:sldMk cId="4063337808" sldId="262"/>
        </pc:sldMkLst>
        <pc:picChg chg="add mod">
          <ac:chgData name="Neemias Informatica Lima" userId="b77af7bd85500281" providerId="LiveId" clId="{2B9D8245-5CF0-49C4-A5B6-CC92DB0505D1}" dt="2023-11-01T19:44:51.971" v="15"/>
          <ac:picMkLst>
            <pc:docMk/>
            <pc:sldMk cId="4063337808" sldId="262"/>
            <ac:picMk id="3" creationId="{62E23AA2-7519-87F5-2F64-21A4B88215CD}"/>
          </ac:picMkLst>
        </pc:picChg>
        <pc:picChg chg="del">
          <ac:chgData name="Neemias Informatica Lima" userId="b77af7bd85500281" providerId="LiveId" clId="{2B9D8245-5CF0-49C4-A5B6-CC92DB0505D1}" dt="2023-11-01T19:42:27.632" v="6" actId="478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36.283" v="13"/>
        <pc:sldMkLst>
          <pc:docMk/>
          <pc:sldMk cId="530856640" sldId="263"/>
        </pc:sldMkLst>
        <pc:picChg chg="add mod">
          <ac:chgData name="Neemias Informatica Lima" userId="b77af7bd85500281" providerId="LiveId" clId="{2B9D8245-5CF0-49C4-A5B6-CC92DB0505D1}" dt="2023-11-01T19:44:36.283" v="13"/>
          <ac:picMkLst>
            <pc:docMk/>
            <pc:sldMk cId="530856640" sldId="263"/>
            <ac:picMk id="3" creationId="{348AAC73-780B-32BA-DCC1-DC8EB22E4CAC}"/>
          </ac:picMkLst>
        </pc:picChg>
        <pc:picChg chg="del">
          <ac:chgData name="Neemias Informatica Lima" userId="b77af7bd85500281" providerId="LiveId" clId="{2B9D8245-5CF0-49C4-A5B6-CC92DB0505D1}" dt="2023-11-01T19:42:24.700" v="4" actId="478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58.280" v="16"/>
        <pc:sldMkLst>
          <pc:docMk/>
          <pc:sldMk cId="3196196008" sldId="265"/>
        </pc:sldMkLst>
        <pc:picChg chg="add mod">
          <ac:chgData name="Neemias Informatica Lima" userId="b77af7bd85500281" providerId="LiveId" clId="{2B9D8245-5CF0-49C4-A5B6-CC92DB0505D1}" dt="2023-11-01T19:44:58.280" v="16"/>
          <ac:picMkLst>
            <pc:docMk/>
            <pc:sldMk cId="3196196008" sldId="265"/>
            <ac:picMk id="3" creationId="{A2DB3EF1-9E28-A8D8-43A6-E922779755F3}"/>
          </ac:picMkLst>
        </pc:picChg>
        <pc:picChg chg="del">
          <ac:chgData name="Neemias Informatica Lima" userId="b77af7bd85500281" providerId="LiveId" clId="{2B9D8245-5CF0-49C4-A5B6-CC92DB0505D1}" dt="2023-11-01T19:42:29.128" v="7" actId="478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">
        <pc:chgData name="Neemias Informatica Lima" userId="b77af7bd85500281" providerId="LiveId" clId="{2B9D8245-5CF0-49C4-A5B6-CC92DB0505D1}" dt="2023-11-03T00:43:23.078" v="17" actId="22"/>
        <pc:sldMkLst>
          <pc:docMk/>
          <pc:sldMk cId="1851065780" sldId="276"/>
        </pc:sldMkLst>
        <pc:picChg chg="del">
          <ac:chgData name="Neemias Informatica Lima" userId="b77af7bd85500281" providerId="LiveId" clId="{2B9D8245-5CF0-49C4-A5B6-CC92DB0505D1}" dt="2023-11-01T19:42:30.376" v="8" actId="478"/>
          <ac:picMkLst>
            <pc:docMk/>
            <pc:sldMk cId="1851065780" sldId="276"/>
            <ac:picMk id="3" creationId="{34F8689C-FD45-FC8E-A937-DCEBAF3C965D}"/>
          </ac:picMkLst>
        </pc:picChg>
        <pc:picChg chg="add">
          <ac:chgData name="Neemias Informatica Lima" userId="b77af7bd85500281" providerId="LiveId" clId="{2B9D8245-5CF0-49C4-A5B6-CC92DB0505D1}" dt="2023-11-03T00:43:23.078" v="17" actId="22"/>
          <ac:picMkLst>
            <pc:docMk/>
            <pc:sldMk cId="1851065780" sldId="276"/>
            <ac:picMk id="3" creationId="{F7B778B0-FFE9-BB4C-51E6-1CA13A9BA506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29.845" v="12"/>
        <pc:sldMkLst>
          <pc:docMk/>
          <pc:sldMk cId="1864668640" sldId="277"/>
        </pc:sldMkLst>
        <pc:picChg chg="add mod">
          <ac:chgData name="Neemias Informatica Lima" userId="b77af7bd85500281" providerId="LiveId" clId="{2B9D8245-5CF0-49C4-A5B6-CC92DB0505D1}" dt="2023-11-01T19:44:29.845" v="12"/>
          <ac:picMkLst>
            <pc:docMk/>
            <pc:sldMk cId="1864668640" sldId="277"/>
            <ac:picMk id="3" creationId="{FDE0CD8E-990A-F9E5-2C62-481DEA34DCD6}"/>
          </ac:picMkLst>
        </pc:picChg>
        <pc:picChg chg="del">
          <ac:chgData name="Neemias Informatica Lima" userId="b77af7bd85500281" providerId="LiveId" clId="{2B9D8245-5CF0-49C4-A5B6-CC92DB0505D1}" dt="2023-11-01T19:42:23.763" v="3" actId="478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42.204" v="14"/>
        <pc:sldMkLst>
          <pc:docMk/>
          <pc:sldMk cId="77404572" sldId="282"/>
        </pc:sldMkLst>
        <pc:picChg chg="del">
          <ac:chgData name="Neemias Informatica Lima" userId="b77af7bd85500281" providerId="LiveId" clId="{2B9D8245-5CF0-49C4-A5B6-CC92DB0505D1}" dt="2023-11-01T19:42:26.244" v="5" actId="478"/>
          <ac:picMkLst>
            <pc:docMk/>
            <pc:sldMk cId="77404572" sldId="282"/>
            <ac:picMk id="3" creationId="{15197D33-2D5C-8303-A1D8-15EAF7938553}"/>
          </ac:picMkLst>
        </pc:picChg>
        <pc:picChg chg="add mod">
          <ac:chgData name="Neemias Informatica Lima" userId="b77af7bd85500281" providerId="LiveId" clId="{2B9D8245-5CF0-49C4-A5B6-CC92DB0505D1}" dt="2023-11-01T19:44:42.204" v="14"/>
          <ac:picMkLst>
            <pc:docMk/>
            <pc:sldMk cId="77404572" sldId="282"/>
            <ac:picMk id="4" creationId="{6E340C56-1A7B-6B0E-5B50-961681F58C43}"/>
          </ac:picMkLst>
        </pc:picChg>
      </pc:sldChg>
      <pc:sldChg chg="addSp delSp modSp mod">
        <pc:chgData name="Neemias Informatica Lima" userId="b77af7bd85500281" providerId="LiveId" clId="{2B9D8245-5CF0-49C4-A5B6-CC92DB0505D1}" dt="2023-11-01T19:43:33.228" v="10"/>
        <pc:sldMkLst>
          <pc:docMk/>
          <pc:sldMk cId="919621851" sldId="361"/>
        </pc:sldMkLst>
        <pc:picChg chg="add mod">
          <ac:chgData name="Neemias Informatica Lima" userId="b77af7bd85500281" providerId="LiveId" clId="{2B9D8245-5CF0-49C4-A5B6-CC92DB0505D1}" dt="2023-11-01T19:43:33.228" v="10"/>
          <ac:picMkLst>
            <pc:docMk/>
            <pc:sldMk cId="919621851" sldId="361"/>
            <ac:picMk id="3" creationId="{01EEF227-2BDF-4B63-CF71-610354194BD1}"/>
          </ac:picMkLst>
        </pc:picChg>
        <pc:picChg chg="del">
          <ac:chgData name="Neemias Informatica Lima" userId="b77af7bd85500281" providerId="LiveId" clId="{2B9D8245-5CF0-49C4-A5B6-CC92DB0505D1}" dt="2023-11-01T19:42:21.292" v="1" actId="478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">
        <pc:chgData name="Neemias Informatica Lima" userId="b77af7bd85500281" providerId="LiveId" clId="{2B9D8245-5CF0-49C4-A5B6-CC92DB0505D1}" dt="2023-11-01T19:43:26.489" v="9" actId="22"/>
        <pc:sldMkLst>
          <pc:docMk/>
          <pc:sldMk cId="3507524063" sldId="364"/>
        </pc:sldMkLst>
        <pc:picChg chg="del">
          <ac:chgData name="Neemias Informatica Lima" userId="b77af7bd85500281" providerId="LiveId" clId="{2B9D8245-5CF0-49C4-A5B6-CC92DB0505D1}" dt="2023-11-01T19:42:20.014" v="0" actId="478"/>
          <ac:picMkLst>
            <pc:docMk/>
            <pc:sldMk cId="3507524063" sldId="364"/>
            <ac:picMk id="3" creationId="{151B14C2-1AEA-3704-85AE-E26AF62F946C}"/>
          </ac:picMkLst>
        </pc:picChg>
        <pc:picChg chg="add">
          <ac:chgData name="Neemias Informatica Lima" userId="b77af7bd85500281" providerId="LiveId" clId="{2B9D8245-5CF0-49C4-A5B6-CC92DB0505D1}" dt="2023-11-01T19:43:26.489" v="9" actId="22"/>
          <ac:picMkLst>
            <pc:docMk/>
            <pc:sldMk cId="3507524063" sldId="364"/>
            <ac:picMk id="4" creationId="{7068E57D-E41D-F2D8-FBD5-B3EA55074A63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5D559B0E-E2FE-4E77-B10F-D6C9B480B28A}"/>
    <pc:docChg chg="custSel modSld sldOrd">
      <pc:chgData name="Neemias Informatica Lima" userId="b77af7bd85500281" providerId="LiveId" clId="{5D559B0E-E2FE-4E77-B10F-D6C9B480B28A}" dt="2023-08-04T09:47:59.006" v="19"/>
      <pc:docMkLst>
        <pc:docMk/>
      </pc:docMkLst>
      <pc:sldChg chg="addSp delSp modSp mod">
        <pc:chgData name="Neemias Informatica Lima" userId="b77af7bd85500281" providerId="LiveId" clId="{5D559B0E-E2FE-4E77-B10F-D6C9B480B28A}" dt="2023-08-03T23:59:22.422" v="12"/>
        <pc:sldMkLst>
          <pc:docMk/>
          <pc:sldMk cId="673714155" sldId="257"/>
        </pc:sldMkLst>
        <pc:picChg chg="add mod">
          <ac:chgData name="Neemias Informatica Lima" userId="b77af7bd85500281" providerId="LiveId" clId="{5D559B0E-E2FE-4E77-B10F-D6C9B480B28A}" dt="2023-08-03T23:59:22.422" v="12"/>
          <ac:picMkLst>
            <pc:docMk/>
            <pc:sldMk cId="673714155" sldId="257"/>
            <ac:picMk id="3" creationId="{475E57CF-85BF-971B-416F-D8DC02146423}"/>
          </ac:picMkLst>
        </pc:picChg>
        <pc:picChg chg="del">
          <ac:chgData name="Neemias Informatica Lima" userId="b77af7bd85500281" providerId="LiveId" clId="{5D559B0E-E2FE-4E77-B10F-D6C9B480B28A}" dt="2023-08-03T23:57:57.607" v="0" actId="478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2.151" v="16"/>
        <pc:sldMkLst>
          <pc:docMk/>
          <pc:sldMk cId="4063337808" sldId="262"/>
        </pc:sldMkLst>
        <pc:picChg chg="del">
          <ac:chgData name="Neemias Informatica Lima" userId="b77af7bd85500281" providerId="LiveId" clId="{5D559B0E-E2FE-4E77-B10F-D6C9B480B28A}" dt="2023-08-03T23:58:02.797" v="4" actId="478"/>
          <ac:picMkLst>
            <pc:docMk/>
            <pc:sldMk cId="4063337808" sldId="262"/>
            <ac:picMk id="3" creationId="{14442809-5EAC-389F-8898-0EB80618585E}"/>
          </ac:picMkLst>
        </pc:picChg>
        <pc:picChg chg="add mod">
          <ac:chgData name="Neemias Informatica Lima" userId="b77af7bd85500281" providerId="LiveId" clId="{5D559B0E-E2FE-4E77-B10F-D6C9B480B28A}" dt="2023-08-03T23:59:52.151" v="16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8.910" v="17"/>
        <pc:sldMkLst>
          <pc:docMk/>
          <pc:sldMk cId="530856640" sldId="263"/>
        </pc:sldMkLst>
        <pc:picChg chg="del">
          <ac:chgData name="Neemias Informatica Lima" userId="b77af7bd85500281" providerId="LiveId" clId="{5D559B0E-E2FE-4E77-B10F-D6C9B480B28A}" dt="2023-08-03T23:58:04.758" v="5" actId="478"/>
          <ac:picMkLst>
            <pc:docMk/>
            <pc:sldMk cId="530856640" sldId="263"/>
            <ac:picMk id="3" creationId="{AAD9FF2E-39DF-8094-4A03-A1DF9FF3DA12}"/>
          </ac:picMkLst>
        </pc:picChg>
        <pc:picChg chg="add mod">
          <ac:chgData name="Neemias Informatica Lima" userId="b77af7bd85500281" providerId="LiveId" clId="{5D559B0E-E2FE-4E77-B10F-D6C9B480B28A}" dt="2023-08-03T23:59:58.910" v="17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5D559B0E-E2FE-4E77-B10F-D6C9B480B28A}" dt="2023-08-04T00:00:06.227" v="18"/>
        <pc:sldMkLst>
          <pc:docMk/>
          <pc:sldMk cId="3196196008" sldId="265"/>
        </pc:sldMkLst>
        <pc:picChg chg="del">
          <ac:chgData name="Neemias Informatica Lima" userId="b77af7bd85500281" providerId="LiveId" clId="{5D559B0E-E2FE-4E77-B10F-D6C9B480B28A}" dt="2023-08-03T23:58:05.942" v="6" actId="478"/>
          <ac:picMkLst>
            <pc:docMk/>
            <pc:sldMk cId="3196196008" sldId="265"/>
            <ac:picMk id="3" creationId="{1AD5A54B-3027-D324-5CD4-38C9A06DA431}"/>
          </ac:picMkLst>
        </pc:picChg>
        <pc:picChg chg="add mod">
          <ac:chgData name="Neemias Informatica Lima" userId="b77af7bd85500281" providerId="LiveId" clId="{5D559B0E-E2FE-4E77-B10F-D6C9B480B28A}" dt="2023-08-04T00:00:06.227" v="1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5D559B0E-E2FE-4E77-B10F-D6C9B480B28A}" dt="2023-08-04T09:47:59.006" v="19"/>
        <pc:sldMkLst>
          <pc:docMk/>
          <pc:sldMk cId="1851065780" sldId="276"/>
        </pc:sldMkLst>
        <pc:picChg chg="del">
          <ac:chgData name="Neemias Informatica Lima" userId="b77af7bd85500281" providerId="LiveId" clId="{5D559B0E-E2FE-4E77-B10F-D6C9B480B28A}" dt="2023-08-03T23:58:07.373" v="7" actId="478"/>
          <ac:picMkLst>
            <pc:docMk/>
            <pc:sldMk cId="1851065780" sldId="276"/>
            <ac:picMk id="3" creationId="{17A7D3A5-0706-EF9E-0EBC-7ECE340B3355}"/>
          </ac:picMkLst>
        </pc:picChg>
        <pc:picChg chg="add mod">
          <ac:chgData name="Neemias Informatica Lima" userId="b77af7bd85500281" providerId="LiveId" clId="{5D559B0E-E2FE-4E77-B10F-D6C9B480B28A}" dt="2023-08-04T09:47:59.006" v="19"/>
          <ac:picMkLst>
            <pc:docMk/>
            <pc:sldMk cId="1851065780" sldId="276"/>
            <ac:picMk id="3" creationId="{BFAEB347-A50B-F76B-8844-8D68280F0DAE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29.622" v="13"/>
        <pc:sldMkLst>
          <pc:docMk/>
          <pc:sldMk cId="1864668640" sldId="277"/>
        </pc:sldMkLst>
        <pc:picChg chg="del">
          <ac:chgData name="Neemias Informatica Lima" userId="b77af7bd85500281" providerId="LiveId" clId="{5D559B0E-E2FE-4E77-B10F-D6C9B480B28A}" dt="2023-08-03T23:57:59.017" v="1" actId="478"/>
          <ac:picMkLst>
            <pc:docMk/>
            <pc:sldMk cId="1864668640" sldId="277"/>
            <ac:picMk id="3" creationId="{6C6A075F-28DC-71AB-D7F3-610504F3E2BB}"/>
          </ac:picMkLst>
        </pc:picChg>
        <pc:picChg chg="add mod">
          <ac:chgData name="Neemias Informatica Lima" userId="b77af7bd85500281" providerId="LiveId" clId="{5D559B0E-E2FE-4E77-B10F-D6C9B480B28A}" dt="2023-08-03T23:59:29.622" v="13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36.285" v="14"/>
        <pc:sldMkLst>
          <pc:docMk/>
          <pc:sldMk cId="3902238588" sldId="279"/>
        </pc:sldMkLst>
        <pc:picChg chg="add mod">
          <ac:chgData name="Neemias Informatica Lima" userId="b77af7bd85500281" providerId="LiveId" clId="{5D559B0E-E2FE-4E77-B10F-D6C9B480B28A}" dt="2023-08-03T23:59:36.285" v="14"/>
          <ac:picMkLst>
            <pc:docMk/>
            <pc:sldMk cId="3902238588" sldId="279"/>
            <ac:picMk id="3" creationId="{A9832072-F556-D612-84F7-F3F593FE3928}"/>
          </ac:picMkLst>
        </pc:picChg>
        <pc:picChg chg="del">
          <ac:chgData name="Neemias Informatica Lima" userId="b77af7bd85500281" providerId="LiveId" clId="{5D559B0E-E2FE-4E77-B10F-D6C9B480B28A}" dt="2023-08-03T23:58:00.274" v="2" actId="478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43.719" v="15"/>
        <pc:sldMkLst>
          <pc:docMk/>
          <pc:sldMk cId="77404572" sldId="282"/>
        </pc:sldMkLst>
        <pc:picChg chg="add mod">
          <ac:chgData name="Neemias Informatica Lima" userId="b77af7bd85500281" providerId="LiveId" clId="{5D559B0E-E2FE-4E77-B10F-D6C9B480B28A}" dt="2023-08-03T23:59:43.719" v="15"/>
          <ac:picMkLst>
            <pc:docMk/>
            <pc:sldMk cId="77404572" sldId="282"/>
            <ac:picMk id="3" creationId="{23652F88-081B-16AF-E8CA-E4D2990674B8}"/>
          </ac:picMkLst>
        </pc:picChg>
        <pc:picChg chg="del">
          <ac:chgData name="Neemias Informatica Lima" userId="b77af7bd85500281" providerId="LiveId" clId="{5D559B0E-E2FE-4E77-B10F-D6C9B480B28A}" dt="2023-08-03T23:58:01.593" v="3" actId="478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 ord">
        <pc:chgData name="Neemias Informatica Lima" userId="b77af7bd85500281" providerId="LiveId" clId="{5D559B0E-E2FE-4E77-B10F-D6C9B480B28A}" dt="2023-08-03T23:59:14.444" v="11"/>
        <pc:sldMkLst>
          <pc:docMk/>
          <pc:sldMk cId="919621851" sldId="361"/>
        </pc:sldMkLst>
        <pc:picChg chg="del">
          <ac:chgData name="Neemias Informatica Lima" userId="b77af7bd85500281" providerId="LiveId" clId="{5D559B0E-E2FE-4E77-B10F-D6C9B480B28A}" dt="2023-08-03T23:58:08.925" v="8" actId="478"/>
          <ac:picMkLst>
            <pc:docMk/>
            <pc:sldMk cId="919621851" sldId="361"/>
            <ac:picMk id="3" creationId="{05E9CD6D-C54B-4F1B-72B9-26A01C8BB45E}"/>
          </ac:picMkLst>
        </pc:picChg>
        <pc:picChg chg="add mod">
          <ac:chgData name="Neemias Informatica Lima" userId="b77af7bd85500281" providerId="LiveId" clId="{5D559B0E-E2FE-4E77-B10F-D6C9B480B28A}" dt="2023-08-03T23:59:09.086" v="9"/>
          <ac:picMkLst>
            <pc:docMk/>
            <pc:sldMk cId="919621851" sldId="361"/>
            <ac:picMk id="4" creationId="{529AE3D6-0C1E-703C-1B95-B100538FDF79}"/>
          </ac:picMkLst>
        </pc:picChg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modSp mod">
        <pc:chgData name="Neemias Informatica Lima" userId="b77af7bd85500281" providerId="LiveId" clId="{FE42DCDA-583F-45C4-BC9C-B03932945727}" dt="2023-06-15T16:30:03.166" v="2" actId="962"/>
        <pc:sldMkLst>
          <pc:docMk/>
          <pc:sldMk cId="4063337808" sldId="262"/>
        </pc:sldMkLst>
        <pc:picChg chg="add mod">
          <ac:chgData name="Neemias Informatica Lima" userId="b77af7bd85500281" providerId="LiveId" clId="{FE42DCDA-583F-45C4-BC9C-B03932945727}" dt="2023-06-15T16:30:03.166" v="2" actId="962"/>
          <ac:picMkLst>
            <pc:docMk/>
            <pc:sldMk cId="4063337808" sldId="262"/>
            <ac:picMk id="3" creationId="{3D5C1906-C499-61E4-8AB3-47EE6F4C6767}"/>
          </ac:picMkLst>
        </pc:picChg>
      </pc:sldChg>
      <pc:sldChg chg="addSp modSp mod">
        <pc:chgData name="Neemias Informatica Lima" userId="b77af7bd85500281" providerId="LiveId" clId="{FE42DCDA-583F-45C4-BC9C-B03932945727}" dt="2023-06-15T16:30:11.470" v="5" actId="962"/>
        <pc:sldMkLst>
          <pc:docMk/>
          <pc:sldMk cId="530856640" sldId="263"/>
        </pc:sldMkLst>
        <pc:picChg chg="add mod">
          <ac:chgData name="Neemias Informatica Lima" userId="b77af7bd85500281" providerId="LiveId" clId="{FE42DCDA-583F-45C4-BC9C-B03932945727}" dt="2023-06-15T16:30:11.470" v="5" actId="962"/>
          <ac:picMkLst>
            <pc:docMk/>
            <pc:sldMk cId="530856640" sldId="263"/>
            <ac:picMk id="3" creationId="{FFE97EB2-D5B4-0ED3-157F-B3F470A685E1}"/>
          </ac:picMkLst>
        </pc:picChg>
      </pc:sldChg>
      <pc:sldChg chg="addSp modSp mod">
        <pc:chgData name="Neemias Informatica Lima" userId="b77af7bd85500281" providerId="LiveId" clId="{FE42DCDA-583F-45C4-BC9C-B03932945727}" dt="2023-06-15T16:30:19.750" v="8" actId="962"/>
        <pc:sldMkLst>
          <pc:docMk/>
          <pc:sldMk cId="3196196008" sldId="265"/>
        </pc:sldMkLst>
        <pc:picChg chg="add mod">
          <ac:chgData name="Neemias Informatica Lima" userId="b77af7bd85500281" providerId="LiveId" clId="{FE42DCDA-583F-45C4-BC9C-B03932945727}" dt="2023-06-15T16:30:19.750" v="8" actId="962"/>
          <ac:picMkLst>
            <pc:docMk/>
            <pc:sldMk cId="3196196008" sldId="265"/>
            <ac:picMk id="3" creationId="{1E2FB511-42A0-C90D-A02C-AB0C3DA89AAA}"/>
          </ac:picMkLst>
        </pc:picChg>
      </pc:sldChg>
      <pc:sldChg chg="addSp modSp mod">
        <pc:chgData name="Neemias Informatica Lima" userId="b77af7bd85500281" providerId="LiveId" clId="{FE42DCDA-583F-45C4-BC9C-B03932945727}" dt="2023-06-15T16:30:49.534" v="19" actId="962"/>
        <pc:sldMkLst>
          <pc:docMk/>
          <pc:sldMk cId="1851065780" sldId="276"/>
        </pc:sldMkLst>
        <pc:picChg chg="add mod">
          <ac:chgData name="Neemias Informatica Lima" userId="b77af7bd85500281" providerId="LiveId" clId="{FE42DCDA-583F-45C4-BC9C-B03932945727}" dt="2023-06-15T16:30:49.534" v="19" actId="962"/>
          <ac:picMkLst>
            <pc:docMk/>
            <pc:sldMk cId="1851065780" sldId="276"/>
            <ac:picMk id="3" creationId="{18A931B2-3BB5-413E-25FC-4AF03E0E4174}"/>
          </ac:picMkLst>
        </pc:picChg>
      </pc:sldChg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  <pc:picChg chg="add mod">
          <ac:chgData name="Neemias Informatica Lima" userId="b77af7bd85500281" providerId="LiveId" clId="{FE42DCDA-583F-45C4-BC9C-B03932945727}" dt="2023-06-15T16:30:37.621" v="11" actId="962"/>
          <ac:picMkLst>
            <pc:docMk/>
            <pc:sldMk cId="3333231734" sldId="283"/>
            <ac:picMk id="3" creationId="{15BBE060-AAA8-451B-FAD5-2E5BC8C8056D}"/>
          </ac:picMkLst>
        </pc:picChg>
        <pc:picChg chg="add del mod">
          <ac:chgData name="Neemias Informatica Lima" userId="b77af7bd85500281" providerId="LiveId" clId="{FE42DCDA-583F-45C4-BC9C-B03932945727}" dt="2023-06-15T16:30:47.147" v="16"/>
          <ac:picMkLst>
            <pc:docMk/>
            <pc:sldMk cId="3333231734" sldId="283"/>
            <ac:picMk id="5" creationId="{B6C21E67-C1DD-5D19-96B2-74348A8F3E00}"/>
          </ac:picMkLst>
        </pc:picChg>
      </pc:sldChg>
      <pc:sldChg chg="addSp delSp modSp add mod">
        <pc:chgData name="Neemias Informatica Lima" userId="b77af7bd85500281" providerId="LiveId" clId="{FE42DCDA-583F-45C4-BC9C-B03932945727}" dt="2023-06-15T23:51:19.010" v="24" actId="962"/>
        <pc:sldMkLst>
          <pc:docMk/>
          <pc:sldMk cId="919621851" sldId="361"/>
        </pc:sldMkLst>
        <pc:picChg chg="del">
          <ac:chgData name="Neemias Informatica Lima" userId="b77af7bd85500281" providerId="LiveId" clId="{FE42DCDA-583F-45C4-BC9C-B03932945727}" dt="2023-06-15T16:30:55.889" v="21" actId="478"/>
          <ac:picMkLst>
            <pc:docMk/>
            <pc:sldMk cId="919621851" sldId="361"/>
            <ac:picMk id="3" creationId="{18A931B2-3BB5-413E-25FC-4AF03E0E4174}"/>
          </ac:picMkLst>
        </pc:picChg>
        <pc:picChg chg="add mod">
          <ac:chgData name="Neemias Informatica Lima" userId="b77af7bd85500281" providerId="LiveId" clId="{FE42DCDA-583F-45C4-BC9C-B03932945727}" dt="2023-06-15T23:51:19.010" v="24" actId="962"/>
          <ac:picMkLst>
            <pc:docMk/>
            <pc:sldMk cId="919621851" sldId="361"/>
            <ac:picMk id="3" creationId="{553C2609-05B6-5BCD-62ED-7E5D025C9F69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7:29.994" v="11" actId="962"/>
        <pc:sldMkLst>
          <pc:docMk/>
          <pc:sldMk cId="673714155" sldId="257"/>
        </pc:sldMkLst>
        <pc:picChg chg="del">
          <ac:chgData name="Neemias Informatica Lima" userId="b77af7bd85500281" providerId="LiveId" clId="{6D180849-C2CD-4F14-8629-2E355C46FA4B}" dt="2023-03-03T00:27:12.060" v="0" actId="478"/>
          <ac:picMkLst>
            <pc:docMk/>
            <pc:sldMk cId="673714155" sldId="257"/>
            <ac:picMk id="3" creationId="{FDFA2441-EEB4-247F-6D9F-C62F26721B18}"/>
          </ac:picMkLst>
        </pc:picChg>
        <pc:picChg chg="add mod">
          <ac:chgData name="Neemias Informatica Lima" userId="b77af7bd85500281" providerId="LiveId" clId="{6D180849-C2CD-4F14-8629-2E355C46FA4B}" dt="2023-03-03T00:27:29.994" v="11" actId="962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0.368" v="26" actId="962"/>
        <pc:sldMkLst>
          <pc:docMk/>
          <pc:sldMk cId="4063337808" sldId="262"/>
        </pc:sldMkLst>
        <pc:picChg chg="del">
          <ac:chgData name="Neemias Informatica Lima" userId="b77af7bd85500281" providerId="LiveId" clId="{6D180849-C2CD-4F14-8629-2E355C46FA4B}" dt="2023-03-03T00:27:20.305" v="5" actId="478"/>
          <ac:picMkLst>
            <pc:docMk/>
            <pc:sldMk cId="4063337808" sldId="262"/>
            <ac:picMk id="3" creationId="{E7364FD9-55DF-323F-D6BF-821521C57EB0}"/>
          </ac:picMkLst>
        </pc:picChg>
        <pc:picChg chg="add mod">
          <ac:chgData name="Neemias Informatica Lima" userId="b77af7bd85500281" providerId="LiveId" clId="{6D180849-C2CD-4F14-8629-2E355C46FA4B}" dt="2023-03-03T00:28:20.368" v="26" actId="962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7.392" v="29" actId="962"/>
        <pc:sldMkLst>
          <pc:docMk/>
          <pc:sldMk cId="530856640" sldId="263"/>
        </pc:sldMkLst>
        <pc:picChg chg="del">
          <ac:chgData name="Neemias Informatica Lima" userId="b77af7bd85500281" providerId="LiveId" clId="{6D180849-C2CD-4F14-8629-2E355C46FA4B}" dt="2023-03-03T00:27:21.725" v="6" actId="478"/>
          <ac:picMkLst>
            <pc:docMk/>
            <pc:sldMk cId="530856640" sldId="263"/>
            <ac:picMk id="3" creationId="{2C55B38D-94DF-6AB4-8716-CBD8E645ECA6}"/>
          </ac:picMkLst>
        </pc:picChg>
        <pc:picChg chg="add mod">
          <ac:chgData name="Neemias Informatica Lima" userId="b77af7bd85500281" providerId="LiveId" clId="{6D180849-C2CD-4F14-8629-2E355C46FA4B}" dt="2023-03-03T00:28:27.392" v="29" actId="962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40.703" v="35" actId="962"/>
        <pc:sldMkLst>
          <pc:docMk/>
          <pc:sldMk cId="3196196008" sldId="265"/>
        </pc:sldMkLst>
        <pc:picChg chg="del">
          <ac:chgData name="Neemias Informatica Lima" userId="b77af7bd85500281" providerId="LiveId" clId="{6D180849-C2CD-4F14-8629-2E355C46FA4B}" dt="2023-03-03T00:27:25.541" v="8" actId="478"/>
          <ac:picMkLst>
            <pc:docMk/>
            <pc:sldMk cId="3196196008" sldId="265"/>
            <ac:picMk id="3" creationId="{9E045DF8-6287-36CD-13F5-A44C9A8D6E13}"/>
          </ac:picMkLst>
        </pc:picChg>
        <pc:picChg chg="add mod">
          <ac:chgData name="Neemias Informatica Lima" userId="b77af7bd85500281" providerId="LiveId" clId="{6D180849-C2CD-4F14-8629-2E355C46FA4B}" dt="2023-03-03T00:28:40.703" v="35" actId="962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48.365" v="14" actId="962"/>
        <pc:sldMkLst>
          <pc:docMk/>
          <pc:sldMk cId="1851065780" sldId="276"/>
        </pc:sldMkLst>
        <pc:picChg chg="del">
          <ac:chgData name="Neemias Informatica Lima" userId="b77af7bd85500281" providerId="LiveId" clId="{6D180849-C2CD-4F14-8629-2E355C46FA4B}" dt="2023-03-03T00:27:13.445" v="1" actId="478"/>
          <ac:picMkLst>
            <pc:docMk/>
            <pc:sldMk cId="1851065780" sldId="276"/>
            <ac:picMk id="3" creationId="{6F3A3F29-B0EA-350D-F3A7-8833CE1F8CBA}"/>
          </ac:picMkLst>
        </pc:picChg>
        <pc:picChg chg="add mod">
          <ac:chgData name="Neemias Informatica Lima" userId="b77af7bd85500281" providerId="LiveId" clId="{6D180849-C2CD-4F14-8629-2E355C46FA4B}" dt="2023-03-03T00:27:48.365" v="14" actId="962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54.560" v="17" actId="962"/>
        <pc:sldMkLst>
          <pc:docMk/>
          <pc:sldMk cId="1864668640" sldId="277"/>
        </pc:sldMkLst>
        <pc:picChg chg="del">
          <ac:chgData name="Neemias Informatica Lima" userId="b77af7bd85500281" providerId="LiveId" clId="{6D180849-C2CD-4F14-8629-2E355C46FA4B}" dt="2023-03-03T00:27:15.010" v="2" actId="478"/>
          <ac:picMkLst>
            <pc:docMk/>
            <pc:sldMk cId="1864668640" sldId="277"/>
            <ac:picMk id="3" creationId="{9A47E99A-9824-DFA5-A0A2-32F670EF08D5}"/>
          </ac:picMkLst>
        </pc:picChg>
        <pc:picChg chg="add mod">
          <ac:chgData name="Neemias Informatica Lima" userId="b77af7bd85500281" providerId="LiveId" clId="{6D180849-C2CD-4F14-8629-2E355C46FA4B}" dt="2023-03-03T00:27:54.560" v="17" actId="962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12.665" v="23" actId="962"/>
        <pc:sldMkLst>
          <pc:docMk/>
          <pc:sldMk cId="3902238588" sldId="279"/>
        </pc:sldMkLst>
        <pc:picChg chg="del">
          <ac:chgData name="Neemias Informatica Lima" userId="b77af7bd85500281" providerId="LiveId" clId="{6D180849-C2CD-4F14-8629-2E355C46FA4B}" dt="2023-03-03T00:27:18.118" v="4" actId="478"/>
          <ac:picMkLst>
            <pc:docMk/>
            <pc:sldMk cId="3902238588" sldId="279"/>
            <ac:picMk id="3" creationId="{7B826622-3965-68BB-46DB-E6CA9AEA2CB2}"/>
          </ac:picMkLst>
        </pc:picChg>
        <pc:picChg chg="add mod">
          <ac:chgData name="Neemias Informatica Lima" userId="b77af7bd85500281" providerId="LiveId" clId="{6D180849-C2CD-4F14-8629-2E355C46FA4B}" dt="2023-03-03T00:28:12.665" v="23" actId="962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09.033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0C61537-555E-4C52-9E27-CD05ABD3EA53}" dt="2023-03-23T21:03:09.033" v="11" actId="962"/>
          <ac:picMkLst>
            <pc:docMk/>
            <pc:sldMk cId="673714155" sldId="257"/>
            <ac:picMk id="3" creationId="{6D5E1832-029A-A113-6159-05703FE15742}"/>
          </ac:picMkLst>
        </pc:picChg>
        <pc:picChg chg="del">
          <ac:chgData name="Neemias Informatica Lima" userId="b77af7bd85500281" providerId="LiveId" clId="{60C61537-555E-4C52-9E27-CD05ABD3EA53}" dt="2023-03-23T21:02:42.033" v="0" actId="478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8.686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60C61537-555E-4C52-9E27-CD05ABD3EA53}" dt="2023-03-23T21:03:38.686" v="23" actId="962"/>
          <ac:picMkLst>
            <pc:docMk/>
            <pc:sldMk cId="4063337808" sldId="262"/>
            <ac:picMk id="3" creationId="{20EA6744-E410-A7AF-D0AB-20D1302130F6}"/>
          </ac:picMkLst>
        </pc:picChg>
        <pc:picChg chg="del">
          <ac:chgData name="Neemias Informatica Lima" userId="b77af7bd85500281" providerId="LiveId" clId="{60C61537-555E-4C52-9E27-CD05ABD3EA53}" dt="2023-03-23T21:02:50.048" v="4" actId="478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45.977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60C61537-555E-4C52-9E27-CD05ABD3EA53}" dt="2023-03-23T21:03:45.977" v="26" actId="962"/>
          <ac:picMkLst>
            <pc:docMk/>
            <pc:sldMk cId="530856640" sldId="263"/>
            <ac:picMk id="3" creationId="{52AAA2E3-DF7B-FB10-6AB3-315287BAA3B7}"/>
          </ac:picMkLst>
        </pc:picChg>
        <pc:picChg chg="del">
          <ac:chgData name="Neemias Informatica Lima" userId="b77af7bd85500281" providerId="LiveId" clId="{60C61537-555E-4C52-9E27-CD05ABD3EA53}" dt="2023-03-23T21:02:51.995" v="5" actId="478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9.973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0C61537-555E-4C52-9E27-CD05ABD3EA53}" dt="2023-03-23T21:03:59.973" v="32" actId="962"/>
          <ac:picMkLst>
            <pc:docMk/>
            <pc:sldMk cId="3196196008" sldId="265"/>
            <ac:picMk id="3" creationId="{19575E7D-A58C-5075-1966-7210BF50CA07}"/>
          </ac:picMkLst>
        </pc:picChg>
        <pc:picChg chg="del">
          <ac:chgData name="Neemias Informatica Lima" userId="b77af7bd85500281" providerId="LiveId" clId="{60C61537-555E-4C52-9E27-CD05ABD3EA53}" dt="2023-03-23T21:02:55.787" v="7" actId="478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14.685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0C61537-555E-4C52-9E27-CD05ABD3EA53}" dt="2023-03-23T21:03:14.685" v="14" actId="962"/>
          <ac:picMkLst>
            <pc:docMk/>
            <pc:sldMk cId="1851065780" sldId="276"/>
            <ac:picMk id="3" creationId="{998C801A-9AFB-C75F-2C02-3EB169A2DA7B}"/>
          </ac:picMkLst>
        </pc:picChg>
        <pc:picChg chg="del">
          <ac:chgData name="Neemias Informatica Lima" userId="b77af7bd85500281" providerId="LiveId" clId="{60C61537-555E-4C52-9E27-CD05ABD3EA53}" dt="2023-03-23T21:02:43.807" v="1" actId="478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24.486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0C61537-555E-4C52-9E27-CD05ABD3EA53}" dt="2023-03-23T21:03:24.486" v="17" actId="962"/>
          <ac:picMkLst>
            <pc:docMk/>
            <pc:sldMk cId="1864668640" sldId="277"/>
            <ac:picMk id="3" creationId="{374754CC-D6FB-C928-540D-BF05D9D536B6}"/>
          </ac:picMkLst>
        </pc:picChg>
        <pc:picChg chg="del">
          <ac:chgData name="Neemias Informatica Lima" userId="b77af7bd85500281" providerId="LiveId" clId="{60C61537-555E-4C52-9E27-CD05ABD3EA53}" dt="2023-03-23T21:02:46.424" v="2" actId="478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1.47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0C61537-555E-4C52-9E27-CD05ABD3EA53}" dt="2023-03-23T21:03:31.474" v="20" actId="962"/>
          <ac:picMkLst>
            <pc:docMk/>
            <pc:sldMk cId="3902238588" sldId="279"/>
            <ac:picMk id="3" creationId="{5554549D-D615-E2B3-626B-DAB1F74D53DF}"/>
          </ac:picMkLst>
        </pc:picChg>
        <pc:picChg chg="del">
          <ac:chgData name="Neemias Informatica Lima" userId="b77af7bd85500281" providerId="LiveId" clId="{60C61537-555E-4C52-9E27-CD05ABD3EA53}" dt="2023-03-23T21:02:48.183" v="3" actId="478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673714155" sldId="257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2958929" sldId="258"/>
        </pc:sldMkLst>
        <pc:picChg chg="del">
          <ac:chgData name="Neemias Informatica Lima" userId="b77af7bd85500281" providerId="LiveId" clId="{79C60AF1-2BF4-4066-B8D2-AD8D8A3DCC46}" dt="2023-02-24T22:41:53.039" v="3" actId="478"/>
          <ac:picMkLst>
            <pc:docMk/>
            <pc:sldMk cId="402958929" sldId="258"/>
            <ac:picMk id="4" creationId="{7F1675FA-A1C1-BF29-EEFC-3A2522039CA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752383100" sldId="259"/>
        </pc:sldMkLst>
        <pc:picChg chg="del">
          <ac:chgData name="Neemias Informatica Lima" userId="b77af7bd85500281" providerId="LiveId" clId="{79C60AF1-2BF4-4066-B8D2-AD8D8A3DCC46}" dt="2023-02-24T22:41:51.830" v="2" actId="478"/>
          <ac:picMkLst>
            <pc:docMk/>
            <pc:sldMk cId="752383100" sldId="259"/>
            <ac:picMk id="4" creationId="{F2ABAF57-C739-4AE1-A033-3308906FE7DB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45279048" sldId="260"/>
        </pc:sldMkLst>
        <pc:picChg chg="del">
          <ac:chgData name="Neemias Informatica Lima" userId="b77af7bd85500281" providerId="LiveId" clId="{79C60AF1-2BF4-4066-B8D2-AD8D8A3DCC46}" dt="2023-02-24T22:41:54.200" v="4" actId="478"/>
          <ac:picMkLst>
            <pc:docMk/>
            <pc:sldMk cId="145279048" sldId="260"/>
            <ac:picMk id="4" creationId="{5F52C622-F3FA-746F-7331-4A09880741D3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994487986" sldId="261"/>
        </pc:sldMkLst>
        <pc:picChg chg="del">
          <ac:chgData name="Neemias Informatica Lima" userId="b77af7bd85500281" providerId="LiveId" clId="{79C60AF1-2BF4-4066-B8D2-AD8D8A3DCC46}" dt="2023-02-24T22:41:55.982" v="5" actId="478"/>
          <ac:picMkLst>
            <pc:docMk/>
            <pc:sldMk cId="994487986" sldId="261"/>
            <ac:picMk id="4" creationId="{1A1BA6AD-9EDD-234B-5F57-C4BBCBCE5E68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4063337808" sldId="262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530856640" sldId="263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969009580" sldId="264"/>
        </pc:sldMkLst>
        <pc:picChg chg="del">
          <ac:chgData name="Neemias Informatica Lima" userId="b77af7bd85500281" providerId="LiveId" clId="{79C60AF1-2BF4-4066-B8D2-AD8D8A3DCC46}" dt="2023-02-24T22:41:57.206" v="6" actId="478"/>
          <ac:picMkLst>
            <pc:docMk/>
            <pc:sldMk cId="1969009580" sldId="264"/>
            <ac:picMk id="4" creationId="{68EE55D5-EF61-14EE-3592-4DCA51DAB721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196196008" sldId="265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24359903" sldId="271"/>
        </pc:sldMkLst>
        <pc:picChg chg="del">
          <ac:chgData name="Neemias Informatica Lima" userId="b77af7bd85500281" providerId="LiveId" clId="{79C60AF1-2BF4-4066-B8D2-AD8D8A3DCC46}" dt="2023-02-24T22:41:50.798" v="1" actId="478"/>
          <ac:picMkLst>
            <pc:docMk/>
            <pc:sldMk cId="2424359903" sldId="271"/>
            <ac:picMk id="4" creationId="{1B463270-EB11-A9F7-5F95-9A08A42916F8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4236693" sldId="272"/>
        </pc:sldMkLst>
        <pc:picChg chg="del">
          <ac:chgData name="Neemias Informatica Lima" userId="b77af7bd85500281" providerId="LiveId" clId="{79C60AF1-2BF4-4066-B8D2-AD8D8A3DCC46}" dt="2023-02-24T22:41:59.086" v="7" actId="478"/>
          <ac:picMkLst>
            <pc:docMk/>
            <pc:sldMk cId="244236693" sldId="272"/>
            <ac:picMk id="4" creationId="{B302B6F0-CC60-EB36-73D6-F74530D06420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3237251479" sldId="274"/>
        </pc:sldMkLst>
        <pc:picChg chg="del">
          <ac:chgData name="Neemias Informatica Lima" userId="b77af7bd85500281" providerId="LiveId" clId="{79C60AF1-2BF4-4066-B8D2-AD8D8A3DCC46}" dt="2023-02-24T22:41:47.703" v="0" actId="478"/>
          <ac:picMkLst>
            <pc:docMk/>
            <pc:sldMk cId="3237251479" sldId="274"/>
            <ac:picMk id="4" creationId="{2FCEDD5B-0625-EC7C-519D-07AE66D2A9F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51065780" sldId="276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64668640" sldId="277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902238588" sldId="279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F397463F-18E4-4640-A24B-F59D5F33D117}"/>
    <pc:docChg chg="custSel modSld">
      <pc:chgData name="Neemias Informatica Lima" userId="b77af7bd85500281" providerId="LiveId" clId="{F397463F-18E4-4640-A24B-F59D5F33D117}" dt="2023-07-21T11:32:31.206" v="35" actId="962"/>
      <pc:docMkLst>
        <pc:docMk/>
      </pc:docMkLst>
      <pc:sldChg chg="addSp delSp modSp mod">
        <pc:chgData name="Neemias Informatica Lima" userId="b77af7bd85500281" providerId="LiveId" clId="{F397463F-18E4-4640-A24B-F59D5F33D117}" dt="2023-07-20T19:02:16.314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F397463F-18E4-4640-A24B-F59D5F33D117}" dt="2023-07-20T19:02:16.314" v="11" actId="962"/>
          <ac:picMkLst>
            <pc:docMk/>
            <pc:sldMk cId="673714155" sldId="257"/>
            <ac:picMk id="3" creationId="{9CD4A721-5D7C-D511-10A0-0EC1ED3BA0DD}"/>
          </ac:picMkLst>
        </pc:picChg>
        <pc:picChg chg="del">
          <ac:chgData name="Neemias Informatica Lima" userId="b77af7bd85500281" providerId="LiveId" clId="{F397463F-18E4-4640-A24B-F59D5F33D117}" dt="2023-07-20T19:01:27.750" v="0" actId="478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45.756" v="23" actId="962"/>
        <pc:sldMkLst>
          <pc:docMk/>
          <pc:sldMk cId="4063337808" sldId="262"/>
        </pc:sldMkLst>
        <pc:picChg chg="del">
          <ac:chgData name="Neemias Informatica Lima" userId="b77af7bd85500281" providerId="LiveId" clId="{F397463F-18E4-4640-A24B-F59D5F33D117}" dt="2023-07-20T19:01:32.809" v="4" actId="478"/>
          <ac:picMkLst>
            <pc:docMk/>
            <pc:sldMk cId="4063337808" sldId="262"/>
            <ac:picMk id="3" creationId="{D6855DD8-811E-1B82-14E6-464D5B2F0A65}"/>
          </ac:picMkLst>
        </pc:picChg>
        <pc:picChg chg="add mod">
          <ac:chgData name="Neemias Informatica Lima" userId="b77af7bd85500281" providerId="LiveId" clId="{F397463F-18E4-4640-A24B-F59D5F33D117}" dt="2023-07-20T19:02:45.756" v="23" actId="962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53.515" v="26" actId="962"/>
        <pc:sldMkLst>
          <pc:docMk/>
          <pc:sldMk cId="530856640" sldId="263"/>
        </pc:sldMkLst>
        <pc:picChg chg="del">
          <ac:chgData name="Neemias Informatica Lima" userId="b77af7bd85500281" providerId="LiveId" clId="{F397463F-18E4-4640-A24B-F59D5F33D117}" dt="2023-07-20T19:01:34.945" v="5" actId="478"/>
          <ac:picMkLst>
            <pc:docMk/>
            <pc:sldMk cId="530856640" sldId="263"/>
            <ac:picMk id="3" creationId="{62B3FA0D-0F80-5915-A1F4-EE47C58B2DA5}"/>
          </ac:picMkLst>
        </pc:picChg>
        <pc:picChg chg="add mod">
          <ac:chgData name="Neemias Informatica Lima" userId="b77af7bd85500281" providerId="LiveId" clId="{F397463F-18E4-4640-A24B-F59D5F33D117}" dt="2023-07-20T19:02:53.515" v="26" actId="962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1.500" v="29" actId="962"/>
        <pc:sldMkLst>
          <pc:docMk/>
          <pc:sldMk cId="3196196008" sldId="265"/>
        </pc:sldMkLst>
        <pc:picChg chg="del">
          <ac:chgData name="Neemias Informatica Lima" userId="b77af7bd85500281" providerId="LiveId" clId="{F397463F-18E4-4640-A24B-F59D5F33D117}" dt="2023-07-20T19:01:36.185" v="6" actId="478"/>
          <ac:picMkLst>
            <pc:docMk/>
            <pc:sldMk cId="3196196008" sldId="265"/>
            <ac:picMk id="3" creationId="{AB706D09-6BC5-BE55-591E-9D86BB0DF7B3}"/>
          </ac:picMkLst>
        </pc:picChg>
        <pc:picChg chg="add mod">
          <ac:chgData name="Neemias Informatica Lima" userId="b77af7bd85500281" providerId="LiveId" clId="{F397463F-18E4-4640-A24B-F59D5F33D117}" dt="2023-07-20T19:03:01.500" v="29" actId="962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7.804" v="32" actId="962"/>
        <pc:sldMkLst>
          <pc:docMk/>
          <pc:sldMk cId="1851065780" sldId="276"/>
        </pc:sldMkLst>
        <pc:picChg chg="del">
          <ac:chgData name="Neemias Informatica Lima" userId="b77af7bd85500281" providerId="LiveId" clId="{F397463F-18E4-4640-A24B-F59D5F33D117}" dt="2023-07-20T19:01:37.869" v="7" actId="478"/>
          <ac:picMkLst>
            <pc:docMk/>
            <pc:sldMk cId="1851065780" sldId="276"/>
            <ac:picMk id="3" creationId="{4AA64551-2F79-9BA4-7BEB-979381A94712}"/>
          </ac:picMkLst>
        </pc:picChg>
        <pc:picChg chg="add mod">
          <ac:chgData name="Neemias Informatica Lima" userId="b77af7bd85500281" providerId="LiveId" clId="{F397463F-18E4-4640-A24B-F59D5F33D117}" dt="2023-07-20T19:03:07.804" v="32" actId="962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23.785" v="14" actId="962"/>
        <pc:sldMkLst>
          <pc:docMk/>
          <pc:sldMk cId="1864668640" sldId="277"/>
        </pc:sldMkLst>
        <pc:picChg chg="del">
          <ac:chgData name="Neemias Informatica Lima" userId="b77af7bd85500281" providerId="LiveId" clId="{F397463F-18E4-4640-A24B-F59D5F33D117}" dt="2023-07-20T19:01:28.993" v="1" actId="478"/>
          <ac:picMkLst>
            <pc:docMk/>
            <pc:sldMk cId="1864668640" sldId="277"/>
            <ac:picMk id="3" creationId="{E6E0109F-5A77-9B35-1EC9-DADFDCB004EF}"/>
          </ac:picMkLst>
        </pc:picChg>
        <pc:picChg chg="add mod">
          <ac:chgData name="Neemias Informatica Lima" userId="b77af7bd85500281" providerId="LiveId" clId="{F397463F-18E4-4640-A24B-F59D5F33D117}" dt="2023-07-20T19:02:23.785" v="14" actId="962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1.426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F397463F-18E4-4640-A24B-F59D5F33D117}" dt="2023-07-20T19:02:31.426" v="17" actId="962"/>
          <ac:picMkLst>
            <pc:docMk/>
            <pc:sldMk cId="3902238588" sldId="279"/>
            <ac:picMk id="3" creationId="{94E26C26-6C62-BDE0-DCCC-8DC1446FD43E}"/>
          </ac:picMkLst>
        </pc:picChg>
        <pc:picChg chg="del">
          <ac:chgData name="Neemias Informatica Lima" userId="b77af7bd85500281" providerId="LiveId" clId="{F397463F-18E4-4640-A24B-F59D5F33D117}" dt="2023-07-20T19:01:30.289" v="2" actId="478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9.097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F397463F-18E4-4640-A24B-F59D5F33D117}" dt="2023-07-20T19:02:39.097" v="20" actId="962"/>
          <ac:picMkLst>
            <pc:docMk/>
            <pc:sldMk cId="77404572" sldId="282"/>
            <ac:picMk id="3" creationId="{0CFC17AB-8E51-9267-6966-8F99145D7542}"/>
          </ac:picMkLst>
        </pc:picChg>
        <pc:picChg chg="del">
          <ac:chgData name="Neemias Informatica Lima" userId="b77af7bd85500281" providerId="LiveId" clId="{F397463F-18E4-4640-A24B-F59D5F33D117}" dt="2023-07-20T19:01:31.505" v="3" actId="478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mod">
        <pc:chgData name="Neemias Informatica Lima" userId="b77af7bd85500281" providerId="LiveId" clId="{F397463F-18E4-4640-A24B-F59D5F33D117}" dt="2023-07-21T11:32:31.206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F397463F-18E4-4640-A24B-F59D5F33D117}" dt="2023-07-21T11:32:31.206" v="35" actId="962"/>
          <ac:picMkLst>
            <pc:docMk/>
            <pc:sldMk cId="919621851" sldId="361"/>
            <ac:picMk id="3" creationId="{BCADECF1-7456-3C33-4AB4-A2C1197DE878}"/>
          </ac:picMkLst>
        </pc:picChg>
        <pc:picChg chg="del">
          <ac:chgData name="Neemias Informatica Lima" userId="b77af7bd85500281" providerId="LiveId" clId="{F397463F-18E4-4640-A24B-F59D5F33D117}" dt="2023-07-20T19:01:40.573" v="8" actId="478"/>
          <ac:picMkLst>
            <pc:docMk/>
            <pc:sldMk cId="919621851" sldId="361"/>
            <ac:picMk id="4" creationId="{C61B46DD-41EC-8F0B-A26F-D035A1AF65CE}"/>
          </ac:picMkLst>
        </pc:picChg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0T19:24:30.277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5573AD49-D6BB-4E22-9D1C-8F9FD9F56224}" dt="2023-04-20T19:24:30.277" v="11" actId="962"/>
          <ac:picMkLst>
            <pc:docMk/>
            <pc:sldMk cId="673714155" sldId="257"/>
            <ac:picMk id="3" creationId="{52737E93-1498-DCAD-16F6-600D3BB032EC}"/>
          </ac:picMkLst>
        </pc:picChg>
        <pc:picChg chg="del">
          <ac:chgData name="Neemias Informatica Lima" userId="b77af7bd85500281" providerId="LiveId" clId="{5573AD49-D6BB-4E22-9D1C-8F9FD9F56224}" dt="2023-04-20T19:22:55.320" v="0" actId="478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15.235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5573AD49-D6BB-4E22-9D1C-8F9FD9F56224}" dt="2023-04-20T19:25:15.235" v="26" actId="962"/>
          <ac:picMkLst>
            <pc:docMk/>
            <pc:sldMk cId="4063337808" sldId="262"/>
            <ac:picMk id="3" creationId="{776C5FCD-E6CA-6C0D-EF9F-5A5AFC227577}"/>
          </ac:picMkLst>
        </pc:picChg>
        <pc:picChg chg="del">
          <ac:chgData name="Neemias Informatica Lima" userId="b77af7bd85500281" providerId="LiveId" clId="{5573AD49-D6BB-4E22-9D1C-8F9FD9F56224}" dt="2023-04-20T19:23:03.121" v="5" actId="478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1.661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5573AD49-D6BB-4E22-9D1C-8F9FD9F56224}" dt="2023-04-20T19:25:21.661" v="29" actId="962"/>
          <ac:picMkLst>
            <pc:docMk/>
            <pc:sldMk cId="530856640" sldId="263"/>
            <ac:picMk id="3" creationId="{79195BE2-8F3A-8A39-F05D-E301AF8B52C4}"/>
          </ac:picMkLst>
        </pc:picChg>
        <pc:picChg chg="del">
          <ac:chgData name="Neemias Informatica Lima" userId="b77af7bd85500281" providerId="LiveId" clId="{5573AD49-D6BB-4E22-9D1C-8F9FD9F56224}" dt="2023-04-20T19:23:04.641" v="6" actId="478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8.031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5573AD49-D6BB-4E22-9D1C-8F9FD9F56224}" dt="2023-04-20T19:25:28.031" v="32" actId="962"/>
          <ac:picMkLst>
            <pc:docMk/>
            <pc:sldMk cId="3196196008" sldId="265"/>
            <ac:picMk id="3" creationId="{1A9FF516-CD8C-DF1E-3716-B6AD967A3F1A}"/>
          </ac:picMkLst>
        </pc:picChg>
        <pc:picChg chg="del">
          <ac:chgData name="Neemias Informatica Lima" userId="b77af7bd85500281" providerId="LiveId" clId="{5573AD49-D6BB-4E22-9D1C-8F9FD9F56224}" dt="2023-04-20T19:23:05.969" v="7" actId="478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37.09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5573AD49-D6BB-4E22-9D1C-8F9FD9F56224}" dt="2023-04-20T19:24:37.090" v="14" actId="962"/>
          <ac:picMkLst>
            <pc:docMk/>
            <pc:sldMk cId="1851065780" sldId="276"/>
            <ac:picMk id="3" creationId="{700C64F0-25A9-8A45-9F0B-231FCAAF3986}"/>
          </ac:picMkLst>
        </pc:picChg>
        <pc:picChg chg="del">
          <ac:chgData name="Neemias Informatica Lima" userId="b77af7bd85500281" providerId="LiveId" clId="{5573AD49-D6BB-4E22-9D1C-8F9FD9F56224}" dt="2023-04-20T19:22:56.932" v="1" actId="478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47.420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5573AD49-D6BB-4E22-9D1C-8F9FD9F56224}" dt="2023-04-20T19:24:47.420" v="17" actId="962"/>
          <ac:picMkLst>
            <pc:docMk/>
            <pc:sldMk cId="1864668640" sldId="277"/>
            <ac:picMk id="3" creationId="{D6414692-64D9-77EB-3186-C40E7DA3559F}"/>
          </ac:picMkLst>
        </pc:picChg>
        <pc:picChg chg="del">
          <ac:chgData name="Neemias Informatica Lima" userId="b77af7bd85500281" providerId="LiveId" clId="{5573AD49-D6BB-4E22-9D1C-8F9FD9F56224}" dt="2023-04-20T19:22:58.177" v="2" actId="478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3.489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573AD49-D6BB-4E22-9D1C-8F9FD9F56224}" dt="2023-04-20T19:25:03.489" v="20" actId="962"/>
          <ac:picMkLst>
            <pc:docMk/>
            <pc:sldMk cId="3902238588" sldId="279"/>
            <ac:picMk id="3" creationId="{E50C1C32-C47A-96EA-0663-440E278B8EE7}"/>
          </ac:picMkLst>
        </pc:picChg>
        <pc:picChg chg="del">
          <ac:chgData name="Neemias Informatica Lima" userId="b77af7bd85500281" providerId="LiveId" clId="{5573AD49-D6BB-4E22-9D1C-8F9FD9F56224}" dt="2023-04-20T19:22:59.601" v="3" actId="478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5573AD49-D6BB-4E22-9D1C-8F9FD9F56224}" dt="2023-04-21T01:02:30.423" v="35" actId="962"/>
          <ac:picMkLst>
            <pc:docMk/>
            <pc:sldMk cId="487904304" sldId="281"/>
            <ac:picMk id="3" creationId="{7138BF60-035D-D7EB-F454-6A93DEB94E1D}"/>
          </ac:picMkLst>
        </pc:picChg>
        <pc:picChg chg="del">
          <ac:chgData name="Neemias Informatica Lima" userId="b77af7bd85500281" providerId="LiveId" clId="{5573AD49-D6BB-4E22-9D1C-8F9FD9F56224}" dt="2023-04-20T19:23:07.921" v="8" actId="478"/>
          <ac:picMkLst>
            <pc:docMk/>
            <pc:sldMk cId="487904304" sldId="281"/>
            <ac:picMk id="3" creationId="{DBA55003-F138-D045-1C47-BCEFCB3801A4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8.797" v="23" actId="962"/>
        <pc:sldMkLst>
          <pc:docMk/>
          <pc:sldMk cId="77404572" sldId="282"/>
        </pc:sldMkLst>
        <pc:picChg chg="del">
          <ac:chgData name="Neemias Informatica Lima" userId="b77af7bd85500281" providerId="LiveId" clId="{5573AD49-D6BB-4E22-9D1C-8F9FD9F56224}" dt="2023-04-20T19:23:00.960" v="4" actId="478"/>
          <ac:picMkLst>
            <pc:docMk/>
            <pc:sldMk cId="77404572" sldId="282"/>
            <ac:picMk id="3" creationId="{C51806CC-4142-6BDB-945A-FC27ECDD2ABA}"/>
          </ac:picMkLst>
        </pc:picChg>
        <pc:picChg chg="add mod">
          <ac:chgData name="Neemias Informatica Lima" userId="b77af7bd85500281" providerId="LiveId" clId="{5573AD49-D6BB-4E22-9D1C-8F9FD9F56224}" dt="2023-04-20T19:25:08.797" v="23" actId="962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0F3A129B-D723-4ABF-935F-031D0D9A72D1}"/>
    <pc:docChg chg="custSel modSld sldOrd">
      <pc:chgData name="Neemias Informatica Lima" userId="b77af7bd85500281" providerId="LiveId" clId="{0F3A129B-D723-4ABF-935F-031D0D9A72D1}" dt="2023-09-21T23:43:01.396" v="23"/>
      <pc:docMkLst>
        <pc:docMk/>
      </pc:docMkLst>
      <pc:sldChg chg="addSp delSp modSp mod">
        <pc:chgData name="Neemias Informatica Lima" userId="b77af7bd85500281" providerId="LiveId" clId="{0F3A129B-D723-4ABF-935F-031D0D9A72D1}" dt="2023-09-21T17:41:14.538" v="17"/>
        <pc:sldMkLst>
          <pc:docMk/>
          <pc:sldMk cId="673714155" sldId="257"/>
        </pc:sldMkLst>
        <pc:picChg chg="del">
          <ac:chgData name="Neemias Informatica Lima" userId="b77af7bd85500281" providerId="LiveId" clId="{0F3A129B-D723-4ABF-935F-031D0D9A72D1}" dt="2023-09-21T17:38:15.605" v="2" actId="478"/>
          <ac:picMkLst>
            <pc:docMk/>
            <pc:sldMk cId="673714155" sldId="257"/>
            <ac:picMk id="3" creationId="{2E2AEFD7-CE47-E356-3983-0E0097C4DB65}"/>
          </ac:picMkLst>
        </pc:picChg>
        <pc:picChg chg="add mod">
          <ac:chgData name="Neemias Informatica Lima" userId="b77af7bd85500281" providerId="LiveId" clId="{0F3A129B-D723-4ABF-935F-031D0D9A72D1}" dt="2023-09-21T17:41:14.538" v="17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6.787" v="21"/>
        <pc:sldMkLst>
          <pc:docMk/>
          <pc:sldMk cId="4063337808" sldId="262"/>
        </pc:sldMkLst>
        <pc:picChg chg="add mod">
          <ac:chgData name="Neemias Informatica Lima" userId="b77af7bd85500281" providerId="LiveId" clId="{0F3A129B-D723-4ABF-935F-031D0D9A72D1}" dt="2023-09-21T17:41:46.787" v="21"/>
          <ac:picMkLst>
            <pc:docMk/>
            <pc:sldMk cId="4063337808" sldId="262"/>
            <ac:picMk id="3" creationId="{66572AFD-C7D5-A1C3-FAB8-D82ACD313A9C}"/>
          </ac:picMkLst>
        </pc:picChg>
        <pc:picChg chg="del">
          <ac:chgData name="Neemias Informatica Lima" userId="b77af7bd85500281" providerId="LiveId" clId="{0F3A129B-D723-4ABF-935F-031D0D9A72D1}" dt="2023-09-21T17:38:36.658" v="6" actId="478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34.677" v="19"/>
        <pc:sldMkLst>
          <pc:docMk/>
          <pc:sldMk cId="530856640" sldId="263"/>
        </pc:sldMkLst>
        <pc:picChg chg="add mod">
          <ac:chgData name="Neemias Informatica Lima" userId="b77af7bd85500281" providerId="LiveId" clId="{0F3A129B-D723-4ABF-935F-031D0D9A72D1}" dt="2023-09-21T17:41:34.677" v="19"/>
          <ac:picMkLst>
            <pc:docMk/>
            <pc:sldMk cId="530856640" sldId="263"/>
            <ac:picMk id="3" creationId="{C00A5DB3-0311-C9CE-A51E-2175A3E83420}"/>
          </ac:picMkLst>
        </pc:picChg>
        <pc:picChg chg="del">
          <ac:chgData name="Neemias Informatica Lima" userId="b77af7bd85500281" providerId="LiveId" clId="{0F3A129B-D723-4ABF-935F-031D0D9A72D1}" dt="2023-09-21T17:38:33.281" v="4" actId="478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53.350" v="22"/>
        <pc:sldMkLst>
          <pc:docMk/>
          <pc:sldMk cId="3196196008" sldId="265"/>
        </pc:sldMkLst>
        <pc:picChg chg="add mod">
          <ac:chgData name="Neemias Informatica Lima" userId="b77af7bd85500281" providerId="LiveId" clId="{0F3A129B-D723-4ABF-935F-031D0D9A72D1}" dt="2023-09-21T17:41:53.350" v="22"/>
          <ac:picMkLst>
            <pc:docMk/>
            <pc:sldMk cId="3196196008" sldId="265"/>
            <ac:picMk id="3" creationId="{2DF13E7E-DB49-C370-C3DC-CD88A24DC7F9}"/>
          </ac:picMkLst>
        </pc:picChg>
        <pc:picChg chg="del">
          <ac:chgData name="Neemias Informatica Lima" userId="b77af7bd85500281" providerId="LiveId" clId="{0F3A129B-D723-4ABF-935F-031D0D9A72D1}" dt="2023-09-21T17:38:39.896" v="8" actId="478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0F3A129B-D723-4ABF-935F-031D0D9A72D1}" dt="2023-09-21T23:43:01.396" v="23"/>
        <pc:sldMkLst>
          <pc:docMk/>
          <pc:sldMk cId="1851065780" sldId="276"/>
        </pc:sldMkLst>
        <pc:picChg chg="add mod">
          <ac:chgData name="Neemias Informatica Lima" userId="b77af7bd85500281" providerId="LiveId" clId="{0F3A129B-D723-4ABF-935F-031D0D9A72D1}" dt="2023-09-21T23:43:01.396" v="23"/>
          <ac:picMkLst>
            <pc:docMk/>
            <pc:sldMk cId="1851065780" sldId="276"/>
            <ac:picMk id="3" creationId="{91E663ED-6BFB-3BB0-E3C9-5BD591B9643D}"/>
          </ac:picMkLst>
        </pc:picChg>
        <pc:picChg chg="del">
          <ac:chgData name="Neemias Informatica Lima" userId="b77af7bd85500281" providerId="LiveId" clId="{0F3A129B-D723-4ABF-935F-031D0D9A72D1}" dt="2023-09-21T17:38:38.721" v="7" actId="478"/>
          <ac:picMkLst>
            <pc:docMk/>
            <pc:sldMk cId="1851065780" sldId="276"/>
            <ac:picMk id="3" creationId="{B4569CBD-C665-914D-B708-F375FE8CCAF1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21.748" v="18"/>
        <pc:sldMkLst>
          <pc:docMk/>
          <pc:sldMk cId="1864668640" sldId="277"/>
        </pc:sldMkLst>
        <pc:picChg chg="add mod">
          <ac:chgData name="Neemias Informatica Lima" userId="b77af7bd85500281" providerId="LiveId" clId="{0F3A129B-D723-4ABF-935F-031D0D9A72D1}" dt="2023-09-21T17:41:21.748" v="18"/>
          <ac:picMkLst>
            <pc:docMk/>
            <pc:sldMk cId="1864668640" sldId="277"/>
            <ac:picMk id="3" creationId="{3D4A8987-1808-3AA3-C3B8-1955624E34C7}"/>
          </ac:picMkLst>
        </pc:picChg>
        <pc:picChg chg="del">
          <ac:chgData name="Neemias Informatica Lima" userId="b77af7bd85500281" providerId="LiveId" clId="{0F3A129B-D723-4ABF-935F-031D0D9A72D1}" dt="2023-09-21T17:38:17.005" v="3" actId="478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0.607" v="20"/>
        <pc:sldMkLst>
          <pc:docMk/>
          <pc:sldMk cId="77404572" sldId="282"/>
        </pc:sldMkLst>
        <pc:picChg chg="del">
          <ac:chgData name="Neemias Informatica Lima" userId="b77af7bd85500281" providerId="LiveId" clId="{0F3A129B-D723-4ABF-935F-031D0D9A72D1}" dt="2023-09-21T17:38:34.650" v="5" actId="478"/>
          <ac:picMkLst>
            <pc:docMk/>
            <pc:sldMk cId="77404572" sldId="282"/>
            <ac:picMk id="3" creationId="{6300D93B-B411-11A4-D0AE-36647652D148}"/>
          </ac:picMkLst>
        </pc:picChg>
        <pc:picChg chg="add mod">
          <ac:chgData name="Neemias Informatica Lima" userId="b77af7bd85500281" providerId="LiveId" clId="{0F3A129B-D723-4ABF-935F-031D0D9A72D1}" dt="2023-09-21T17:41:40.607" v="20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07.638" v="16"/>
        <pc:sldMkLst>
          <pc:docMk/>
          <pc:sldMk cId="919621851" sldId="361"/>
        </pc:sldMkLst>
        <pc:picChg chg="add mod">
          <ac:chgData name="Neemias Informatica Lima" userId="b77af7bd85500281" providerId="LiveId" clId="{0F3A129B-D723-4ABF-935F-031D0D9A72D1}" dt="2023-09-21T17:41:07.638" v="16"/>
          <ac:picMkLst>
            <pc:docMk/>
            <pc:sldMk cId="919621851" sldId="361"/>
            <ac:picMk id="3" creationId="{34A31E95-93FC-A6B6-5CDC-D687824ACD28}"/>
          </ac:picMkLst>
        </pc:picChg>
        <pc:picChg chg="del">
          <ac:chgData name="Neemias Informatica Lima" userId="b77af7bd85500281" providerId="LiveId" clId="{0F3A129B-D723-4ABF-935F-031D0D9A72D1}" dt="2023-09-21T17:38:13.590" v="0" actId="478"/>
          <ac:picMkLst>
            <pc:docMk/>
            <pc:sldMk cId="919621851" sldId="361"/>
            <ac:picMk id="4" creationId="{22ED5FC9-A98B-536E-AD3D-7EADEEB0B1CE}"/>
          </ac:picMkLst>
        </pc:picChg>
        <pc:picChg chg="del">
          <ac:chgData name="Neemias Informatica Lima" userId="b77af7bd85500281" providerId="LiveId" clId="{0F3A129B-D723-4ABF-935F-031D0D9A72D1}" dt="2023-09-21T17:38:14.309" v="1" actId="478"/>
          <ac:picMkLst>
            <pc:docMk/>
            <pc:sldMk cId="919621851" sldId="361"/>
            <ac:picMk id="6" creationId="{F11C1C6C-7ACE-B8B2-43DF-B865299CA77D}"/>
          </ac:picMkLst>
        </pc:picChg>
      </pc:sldChg>
      <pc:sldChg chg="addSp delSp modSp mod ord">
        <pc:chgData name="Neemias Informatica Lima" userId="b77af7bd85500281" providerId="LiveId" clId="{0F3A129B-D723-4ABF-935F-031D0D9A72D1}" dt="2023-09-21T17:40:35.342" v="15" actId="1440"/>
        <pc:sldMkLst>
          <pc:docMk/>
          <pc:sldMk cId="3507524063" sldId="364"/>
        </pc:sldMkLst>
        <pc:picChg chg="del">
          <ac:chgData name="Neemias Informatica Lima" userId="b77af7bd85500281" providerId="LiveId" clId="{0F3A129B-D723-4ABF-935F-031D0D9A72D1}" dt="2023-09-21T17:38:41.195" v="9" actId="478"/>
          <ac:picMkLst>
            <pc:docMk/>
            <pc:sldMk cId="3507524063" sldId="364"/>
            <ac:picMk id="3" creationId="{44433885-9AAF-8F61-DBEC-BAF299C2C464}"/>
          </ac:picMkLst>
        </pc:picChg>
        <pc:picChg chg="add mod">
          <ac:chgData name="Neemias Informatica Lima" userId="b77af7bd85500281" providerId="LiveId" clId="{0F3A129B-D723-4ABF-935F-031D0D9A72D1}" dt="2023-09-21T17:38:46.342" v="10"/>
          <ac:picMkLst>
            <pc:docMk/>
            <pc:sldMk cId="3507524063" sldId="364"/>
            <ac:picMk id="4" creationId="{1297067B-257A-D2A8-47DD-60B49B64E489}"/>
          </ac:picMkLst>
        </pc:picChg>
        <pc:picChg chg="add mod">
          <ac:chgData name="Neemias Informatica Lima" userId="b77af7bd85500281" providerId="LiveId" clId="{0F3A129B-D723-4ABF-935F-031D0D9A72D1}" dt="2023-09-21T17:40:35.342" v="15" actId="1440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BA830DF8-15EA-492D-AF56-08EBB15024BC}"/>
    <pc:docChg chg="undo custSel modSld">
      <pc:chgData name="Neemias Informatica Lima" userId="b77af7bd85500281" providerId="LiveId" clId="{BA830DF8-15EA-492D-AF56-08EBB15024BC}" dt="2023-11-24T16:14:16.861" v="40" actId="962"/>
      <pc:docMkLst>
        <pc:docMk/>
      </pc:docMkLst>
      <pc:sldChg chg="addSp delSp modSp mod">
        <pc:chgData name="Neemias Informatica Lima" userId="b77af7bd85500281" providerId="LiveId" clId="{BA830DF8-15EA-492D-AF56-08EBB15024BC}" dt="2023-11-23T09:59:53.967" v="16" actId="962"/>
        <pc:sldMkLst>
          <pc:docMk/>
          <pc:sldMk cId="1774354712" sldId="256"/>
        </pc:sldMkLst>
        <pc:picChg chg="add mod">
          <ac:chgData name="Neemias Informatica Lima" userId="b77af7bd85500281" providerId="LiveId" clId="{BA830DF8-15EA-492D-AF56-08EBB15024BC}" dt="2023-11-23T09:59:53.967" v="16" actId="962"/>
          <ac:picMkLst>
            <pc:docMk/>
            <pc:sldMk cId="1774354712" sldId="256"/>
            <ac:picMk id="3" creationId="{403F4140-B194-BD1A-019E-972327A781CC}"/>
          </ac:picMkLst>
        </pc:picChg>
        <pc:picChg chg="del">
          <ac:chgData name="Neemias Informatica Lima" userId="b77af7bd85500281" providerId="LiveId" clId="{BA830DF8-15EA-492D-AF56-08EBB15024BC}" dt="2023-11-23T09:59:07.343" v="0" actId="478"/>
          <ac:picMkLst>
            <pc:docMk/>
            <pc:sldMk cId="1774354712" sldId="256"/>
            <ac:picMk id="6" creationId="{60E536BD-D11C-24A7-F7D8-0282BA9C4AED}"/>
          </ac:picMkLst>
        </pc:picChg>
      </pc:sldChg>
      <pc:sldChg chg="addSp delSp modSp mod">
        <pc:chgData name="Neemias Informatica Lima" userId="b77af7bd85500281" providerId="LiveId" clId="{BA830DF8-15EA-492D-AF56-08EBB15024BC}" dt="2023-11-23T10:00:00.135" v="19" actId="962"/>
        <pc:sldMkLst>
          <pc:docMk/>
          <pc:sldMk cId="300387320" sldId="257"/>
        </pc:sldMkLst>
        <pc:picChg chg="add mod">
          <ac:chgData name="Neemias Informatica Lima" userId="b77af7bd85500281" providerId="LiveId" clId="{BA830DF8-15EA-492D-AF56-08EBB15024BC}" dt="2023-11-23T10:00:00.135" v="19" actId="962"/>
          <ac:picMkLst>
            <pc:docMk/>
            <pc:sldMk cId="300387320" sldId="257"/>
            <ac:picMk id="3" creationId="{79A2015B-5A60-CF5E-057A-F410DCE6E110}"/>
          </ac:picMkLst>
        </pc:picChg>
        <pc:picChg chg="del">
          <ac:chgData name="Neemias Informatica Lima" userId="b77af7bd85500281" providerId="LiveId" clId="{BA830DF8-15EA-492D-AF56-08EBB15024BC}" dt="2023-11-23T09:59:08.630" v="1" actId="478"/>
          <ac:picMkLst>
            <pc:docMk/>
            <pc:sldMk cId="300387320" sldId="257"/>
            <ac:picMk id="7" creationId="{C8B31F23-0D6C-D3F1-B726-9AF6813698AC}"/>
          </ac:picMkLst>
        </pc:picChg>
      </pc:sldChg>
      <pc:sldChg chg="addSp delSp modSp mod">
        <pc:chgData name="Neemias Informatica Lima" userId="b77af7bd85500281" providerId="LiveId" clId="{BA830DF8-15EA-492D-AF56-08EBB15024BC}" dt="2023-11-23T10:00:09.137" v="22" actId="962"/>
        <pc:sldMkLst>
          <pc:docMk/>
          <pc:sldMk cId="3741761338" sldId="258"/>
        </pc:sldMkLst>
        <pc:picChg chg="add mod">
          <ac:chgData name="Neemias Informatica Lima" userId="b77af7bd85500281" providerId="LiveId" clId="{BA830DF8-15EA-492D-AF56-08EBB15024BC}" dt="2023-11-23T10:00:09.137" v="22" actId="962"/>
          <ac:picMkLst>
            <pc:docMk/>
            <pc:sldMk cId="3741761338" sldId="258"/>
            <ac:picMk id="3" creationId="{174DCB65-0673-B742-21F9-E15EACF2CD07}"/>
          </ac:picMkLst>
        </pc:picChg>
        <pc:picChg chg="del">
          <ac:chgData name="Neemias Informatica Lima" userId="b77af7bd85500281" providerId="LiveId" clId="{BA830DF8-15EA-492D-AF56-08EBB15024BC}" dt="2023-11-23T09:59:09.734" v="2" actId="478"/>
          <ac:picMkLst>
            <pc:docMk/>
            <pc:sldMk cId="3741761338" sldId="258"/>
            <ac:picMk id="7" creationId="{70CDB690-9977-0752-8BBE-394D08C81D93}"/>
          </ac:picMkLst>
        </pc:picChg>
      </pc:sldChg>
      <pc:sldChg chg="addSp delSp modSp mod">
        <pc:chgData name="Neemias Informatica Lima" userId="b77af7bd85500281" providerId="LiveId" clId="{BA830DF8-15EA-492D-AF56-08EBB15024BC}" dt="2023-11-23T10:00:14.158" v="25" actId="962"/>
        <pc:sldMkLst>
          <pc:docMk/>
          <pc:sldMk cId="1580078032" sldId="259"/>
        </pc:sldMkLst>
        <pc:picChg chg="add mod">
          <ac:chgData name="Neemias Informatica Lima" userId="b77af7bd85500281" providerId="LiveId" clId="{BA830DF8-15EA-492D-AF56-08EBB15024BC}" dt="2023-11-23T10:00:14.158" v="25" actId="962"/>
          <ac:picMkLst>
            <pc:docMk/>
            <pc:sldMk cId="1580078032" sldId="259"/>
            <ac:picMk id="3" creationId="{42E75C1D-007E-1824-24A6-943448DA3DCB}"/>
          </ac:picMkLst>
        </pc:picChg>
        <pc:picChg chg="del">
          <ac:chgData name="Neemias Informatica Lima" userId="b77af7bd85500281" providerId="LiveId" clId="{BA830DF8-15EA-492D-AF56-08EBB15024BC}" dt="2023-11-23T09:59:10.838" v="3" actId="478"/>
          <ac:picMkLst>
            <pc:docMk/>
            <pc:sldMk cId="1580078032" sldId="259"/>
            <ac:picMk id="7" creationId="{AE984C41-F743-EE38-955A-04B0B2A65866}"/>
          </ac:picMkLst>
        </pc:picChg>
      </pc:sldChg>
      <pc:sldChg chg="addSp delSp modSp mod">
        <pc:chgData name="Neemias Informatica Lima" userId="b77af7bd85500281" providerId="LiveId" clId="{BA830DF8-15EA-492D-AF56-08EBB15024BC}" dt="2023-11-23T10:00:19.556" v="28" actId="962"/>
        <pc:sldMkLst>
          <pc:docMk/>
          <pc:sldMk cId="3766490793" sldId="260"/>
        </pc:sldMkLst>
        <pc:picChg chg="add mod">
          <ac:chgData name="Neemias Informatica Lima" userId="b77af7bd85500281" providerId="LiveId" clId="{BA830DF8-15EA-492D-AF56-08EBB15024BC}" dt="2023-11-23T10:00:19.556" v="28" actId="962"/>
          <ac:picMkLst>
            <pc:docMk/>
            <pc:sldMk cId="3766490793" sldId="260"/>
            <ac:picMk id="3" creationId="{48512135-05A4-539D-AD07-601138BB5305}"/>
          </ac:picMkLst>
        </pc:picChg>
        <pc:picChg chg="del">
          <ac:chgData name="Neemias Informatica Lima" userId="b77af7bd85500281" providerId="LiveId" clId="{BA830DF8-15EA-492D-AF56-08EBB15024BC}" dt="2023-11-23T09:59:11.897" v="4" actId="478"/>
          <ac:picMkLst>
            <pc:docMk/>
            <pc:sldMk cId="3766490793" sldId="260"/>
            <ac:picMk id="7" creationId="{405A4FD5-57D6-FAED-86AF-1210E59BCB64}"/>
          </ac:picMkLst>
        </pc:picChg>
      </pc:sldChg>
      <pc:sldChg chg="addSp delSp modSp mod">
        <pc:chgData name="Neemias Informatica Lima" userId="b77af7bd85500281" providerId="LiveId" clId="{BA830DF8-15EA-492D-AF56-08EBB15024BC}" dt="2023-11-23T10:00:26.432" v="31" actId="962"/>
        <pc:sldMkLst>
          <pc:docMk/>
          <pc:sldMk cId="3185741949" sldId="261"/>
        </pc:sldMkLst>
        <pc:picChg chg="add mod">
          <ac:chgData name="Neemias Informatica Lima" userId="b77af7bd85500281" providerId="LiveId" clId="{BA830DF8-15EA-492D-AF56-08EBB15024BC}" dt="2023-11-23T10:00:26.432" v="31" actId="962"/>
          <ac:picMkLst>
            <pc:docMk/>
            <pc:sldMk cId="3185741949" sldId="261"/>
            <ac:picMk id="3" creationId="{7F54896E-E0A2-5775-2398-3A8B6226DB57}"/>
          </ac:picMkLst>
        </pc:picChg>
        <pc:picChg chg="del">
          <ac:chgData name="Neemias Informatica Lima" userId="b77af7bd85500281" providerId="LiveId" clId="{BA830DF8-15EA-492D-AF56-08EBB15024BC}" dt="2023-11-23T09:59:13.558" v="5" actId="478"/>
          <ac:picMkLst>
            <pc:docMk/>
            <pc:sldMk cId="3185741949" sldId="261"/>
            <ac:picMk id="7" creationId="{240F1D3E-C483-8E71-D1C9-DCD078B796D1}"/>
          </ac:picMkLst>
        </pc:picChg>
      </pc:sldChg>
      <pc:sldChg chg="addSp delSp modSp mod">
        <pc:chgData name="Neemias Informatica Lima" userId="b77af7bd85500281" providerId="LiveId" clId="{BA830DF8-15EA-492D-AF56-08EBB15024BC}" dt="2023-11-23T10:00:31.166" v="34" actId="962"/>
        <pc:sldMkLst>
          <pc:docMk/>
          <pc:sldMk cId="1775180431" sldId="262"/>
        </pc:sldMkLst>
        <pc:picChg chg="add mod">
          <ac:chgData name="Neemias Informatica Lima" userId="b77af7bd85500281" providerId="LiveId" clId="{BA830DF8-15EA-492D-AF56-08EBB15024BC}" dt="2023-11-23T10:00:31.166" v="34" actId="962"/>
          <ac:picMkLst>
            <pc:docMk/>
            <pc:sldMk cId="1775180431" sldId="262"/>
            <ac:picMk id="3" creationId="{E8DF9676-5A74-D78C-776C-7DE3A5528F5B}"/>
          </ac:picMkLst>
        </pc:picChg>
        <pc:picChg chg="del">
          <ac:chgData name="Neemias Informatica Lima" userId="b77af7bd85500281" providerId="LiveId" clId="{BA830DF8-15EA-492D-AF56-08EBB15024BC}" dt="2023-11-23T09:59:15.078" v="6" actId="478"/>
          <ac:picMkLst>
            <pc:docMk/>
            <pc:sldMk cId="1775180431" sldId="262"/>
            <ac:picMk id="7" creationId="{9E6C30A1-0010-DEE5-E20F-FC4E708D5B3A}"/>
          </ac:picMkLst>
        </pc:picChg>
      </pc:sldChg>
      <pc:sldChg chg="addSp delSp modSp mod">
        <pc:chgData name="Neemias Informatica Lima" userId="b77af7bd85500281" providerId="LiveId" clId="{BA830DF8-15EA-492D-AF56-08EBB15024BC}" dt="2023-11-23T10:00:37.574" v="37" actId="962"/>
        <pc:sldMkLst>
          <pc:docMk/>
          <pc:sldMk cId="519978841" sldId="263"/>
        </pc:sldMkLst>
        <pc:picChg chg="add mod">
          <ac:chgData name="Neemias Informatica Lima" userId="b77af7bd85500281" providerId="LiveId" clId="{BA830DF8-15EA-492D-AF56-08EBB15024BC}" dt="2023-11-23T10:00:37.574" v="37" actId="962"/>
          <ac:picMkLst>
            <pc:docMk/>
            <pc:sldMk cId="519978841" sldId="263"/>
            <ac:picMk id="3" creationId="{7E37E5DC-03DD-BE10-9D01-E8449AB188CE}"/>
          </ac:picMkLst>
        </pc:picChg>
        <pc:picChg chg="del">
          <ac:chgData name="Neemias Informatica Lima" userId="b77af7bd85500281" providerId="LiveId" clId="{BA830DF8-15EA-492D-AF56-08EBB15024BC}" dt="2023-11-23T09:59:16.377" v="7" actId="478"/>
          <ac:picMkLst>
            <pc:docMk/>
            <pc:sldMk cId="519978841" sldId="263"/>
            <ac:picMk id="7" creationId="{70DCE049-1B7D-9B3B-B45C-AF68F7EB5A6B}"/>
          </ac:picMkLst>
        </pc:picChg>
      </pc:sldChg>
      <pc:sldChg chg="addSp delSp modSp mod">
        <pc:chgData name="Neemias Informatica Lima" userId="b77af7bd85500281" providerId="LiveId" clId="{BA830DF8-15EA-492D-AF56-08EBB15024BC}" dt="2023-11-24T16:14:16.861" v="40" actId="962"/>
        <pc:sldMkLst>
          <pc:docMk/>
          <pc:sldMk cId="1233144086" sldId="265"/>
        </pc:sldMkLst>
        <pc:picChg chg="add mod">
          <ac:chgData name="Neemias Informatica Lima" userId="b77af7bd85500281" providerId="LiveId" clId="{BA830DF8-15EA-492D-AF56-08EBB15024BC}" dt="2023-11-24T16:14:16.861" v="40" actId="962"/>
          <ac:picMkLst>
            <pc:docMk/>
            <pc:sldMk cId="1233144086" sldId="265"/>
            <ac:picMk id="3" creationId="{0A178021-55FB-68DF-3222-F3141D265A4E}"/>
          </ac:picMkLst>
        </pc:picChg>
        <pc:picChg chg="del">
          <ac:chgData name="Neemias Informatica Lima" userId="b77af7bd85500281" providerId="LiveId" clId="{BA830DF8-15EA-492D-AF56-08EBB15024BC}" dt="2023-11-23T09:59:18.450" v="8" actId="478"/>
          <ac:picMkLst>
            <pc:docMk/>
            <pc:sldMk cId="1233144086" sldId="265"/>
            <ac:picMk id="3" creationId="{70305CEC-17C2-59B5-6AAA-88198320232D}"/>
          </ac:picMkLst>
        </pc:picChg>
        <pc:picChg chg="add del mod">
          <ac:chgData name="Neemias Informatica Lima" userId="b77af7bd85500281" providerId="LiveId" clId="{BA830DF8-15EA-492D-AF56-08EBB15024BC}" dt="2023-11-23T09:59:50.861" v="13"/>
          <ac:picMkLst>
            <pc:docMk/>
            <pc:sldMk cId="1233144086" sldId="265"/>
            <ac:picMk id="4" creationId="{2A9F4A5E-5383-7B31-8D0D-BD7CA34425C9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  <pc:picChg chg="add mod">
          <ac:chgData name="Neemias Informatica Lima" userId="b77af7bd85500281" providerId="LiveId" clId="{56E56F63-C24A-4607-B5CB-7B6C6C128B03}" dt="2023-06-21T16:04:22.281" v="14" actId="27614"/>
          <ac:picMkLst>
            <pc:docMk/>
            <pc:sldMk cId="673714155" sldId="257"/>
            <ac:picMk id="3" creationId="{3A45DCE4-DF8E-B0D9-975E-A1ED9BDFC3E9}"/>
          </ac:picMkLst>
        </pc:picChg>
        <pc:picChg chg="del">
          <ac:chgData name="Neemias Informatica Lima" userId="b77af7bd85500281" providerId="LiveId" clId="{56E56F63-C24A-4607-B5CB-7B6C6C128B03}" dt="2023-06-21T16:03:49.566" v="0" actId="478"/>
          <ac:picMkLst>
            <pc:docMk/>
            <pc:sldMk cId="673714155" sldId="257"/>
            <ac:picMk id="4" creationId="{CD08E187-3A5C-1D8F-3BCC-4F7A68036F88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  <pc:picChg chg="del">
          <ac:chgData name="Neemias Informatica Lima" userId="b77af7bd85500281" providerId="LiveId" clId="{56E56F63-C24A-4607-B5CB-7B6C6C128B03}" dt="2023-06-21T16:03:58.329" v="6" actId="478"/>
          <ac:picMkLst>
            <pc:docMk/>
            <pc:sldMk cId="4063337808" sldId="262"/>
            <ac:picMk id="3" creationId="{3D5C1906-C499-61E4-8AB3-47EE6F4C6767}"/>
          </ac:picMkLst>
        </pc:picChg>
        <pc:picChg chg="add mod">
          <ac:chgData name="Neemias Informatica Lima" userId="b77af7bd85500281" providerId="LiveId" clId="{56E56F63-C24A-4607-B5CB-7B6C6C128B03}" dt="2023-06-21T16:05:12.867" v="30" actId="962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  <pc:picChg chg="del">
          <ac:chgData name="Neemias Informatica Lima" userId="b77af7bd85500281" providerId="LiveId" clId="{56E56F63-C24A-4607-B5CB-7B6C6C128B03}" dt="2023-06-21T16:04:00.106" v="7" actId="478"/>
          <ac:picMkLst>
            <pc:docMk/>
            <pc:sldMk cId="530856640" sldId="263"/>
            <ac:picMk id="3" creationId="{FFE97EB2-D5B4-0ED3-157F-B3F470A685E1}"/>
          </ac:picMkLst>
        </pc:picChg>
        <pc:picChg chg="add mod">
          <ac:chgData name="Neemias Informatica Lima" userId="b77af7bd85500281" providerId="LiveId" clId="{56E56F63-C24A-4607-B5CB-7B6C6C128B03}" dt="2023-06-21T16:05:19.692" v="33" actId="962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  <pc:picChg chg="del">
          <ac:chgData name="Neemias Informatica Lima" userId="b77af7bd85500281" providerId="LiveId" clId="{56E56F63-C24A-4607-B5CB-7B6C6C128B03}" dt="2023-06-21T16:04:04.873" v="8" actId="478"/>
          <ac:picMkLst>
            <pc:docMk/>
            <pc:sldMk cId="3196196008" sldId="265"/>
            <ac:picMk id="3" creationId="{1E2FB511-42A0-C90D-A02C-AB0C3DA89AAA}"/>
          </ac:picMkLst>
        </pc:picChg>
        <pc:picChg chg="add mod">
          <ac:chgData name="Neemias Informatica Lima" userId="b77af7bd85500281" providerId="LiveId" clId="{56E56F63-C24A-4607-B5CB-7B6C6C128B03}" dt="2023-06-21T16:05:28.616" v="36" actId="962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  <pc:picChg chg="del">
          <ac:chgData name="Neemias Informatica Lima" userId="b77af7bd85500281" providerId="LiveId" clId="{56E56F63-C24A-4607-B5CB-7B6C6C128B03}" dt="2023-06-21T16:04:09.231" v="10" actId="478"/>
          <ac:picMkLst>
            <pc:docMk/>
            <pc:sldMk cId="1851065780" sldId="276"/>
            <ac:picMk id="3" creationId="{18A931B2-3BB5-413E-25FC-4AF03E0E4174}"/>
          </ac:picMkLst>
        </pc:picChg>
        <pc:picChg chg="add mod">
          <ac:chgData name="Neemias Informatica Lima" userId="b77af7bd85500281" providerId="LiveId" clId="{56E56F63-C24A-4607-B5CB-7B6C6C128B03}" dt="2023-06-23T11:49:47.527" v="39" actId="962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  <pc:picChg chg="add del mod">
          <ac:chgData name="Neemias Informatica Lima" userId="b77af7bd85500281" providerId="LiveId" clId="{56E56F63-C24A-4607-B5CB-7B6C6C128B03}" dt="2023-06-21T16:05:02.478" v="24" actId="478"/>
          <ac:picMkLst>
            <pc:docMk/>
            <pc:sldMk cId="1864668640" sldId="277"/>
            <ac:picMk id="3" creationId="{1F987A69-B73C-7C51-5C76-B05F409790F5}"/>
          </ac:picMkLst>
        </pc:picChg>
        <pc:picChg chg="del">
          <ac:chgData name="Neemias Informatica Lima" userId="b77af7bd85500281" providerId="LiveId" clId="{56E56F63-C24A-4607-B5CB-7B6C6C128B03}" dt="2023-06-21T16:03:50.962" v="1" actId="478"/>
          <ac:picMkLst>
            <pc:docMk/>
            <pc:sldMk cId="1864668640" sldId="277"/>
            <ac:picMk id="4" creationId="{9939F549-A70A-83C6-3316-B0B67A098B62}"/>
          </ac:picMkLst>
        </pc:picChg>
        <pc:picChg chg="add mod">
          <ac:chgData name="Neemias Informatica Lima" userId="b77af7bd85500281" providerId="LiveId" clId="{56E56F63-C24A-4607-B5CB-7B6C6C128B03}" dt="2023-06-21T16:05:03.958" v="27" actId="962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6E56F63-C24A-4607-B5CB-7B6C6C128B03}" dt="2023-06-21T16:04:37.704" v="20" actId="962"/>
          <ac:picMkLst>
            <pc:docMk/>
            <pc:sldMk cId="3902238588" sldId="279"/>
            <ac:picMk id="3" creationId="{14A6C7E3-7A77-C55F-664B-1DF9AB932560}"/>
          </ac:picMkLst>
        </pc:picChg>
        <pc:picChg chg="del">
          <ac:chgData name="Neemias Informatica Lima" userId="b77af7bd85500281" providerId="LiveId" clId="{56E56F63-C24A-4607-B5CB-7B6C6C128B03}" dt="2023-06-21T16:03:55.906" v="4" actId="478"/>
          <ac:picMkLst>
            <pc:docMk/>
            <pc:sldMk cId="3902238588" sldId="279"/>
            <ac:picMk id="4" creationId="{9F5BA2A0-34C1-602C-4432-71893D8019A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6E56F63-C24A-4607-B5CB-7B6C6C128B03}" dt="2023-06-21T16:04:49.380" v="23" actId="962"/>
          <ac:picMkLst>
            <pc:docMk/>
            <pc:sldMk cId="77404572" sldId="282"/>
            <ac:picMk id="3" creationId="{6FD4CD7F-4237-D061-23DC-237E6A13C936}"/>
          </ac:picMkLst>
        </pc:picChg>
        <pc:picChg chg="del">
          <ac:chgData name="Neemias Informatica Lima" userId="b77af7bd85500281" providerId="LiveId" clId="{56E56F63-C24A-4607-B5CB-7B6C6C128B03}" dt="2023-06-21T16:03:57.033" v="5" actId="478"/>
          <ac:picMkLst>
            <pc:docMk/>
            <pc:sldMk cId="77404572" sldId="282"/>
            <ac:picMk id="4" creationId="{27E2E005-F3A8-8474-F80C-CE43DACE6425}"/>
          </ac:picMkLst>
        </pc:picChg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  <pc:picChg chg="del">
          <ac:chgData name="Neemias Informatica Lima" userId="b77af7bd85500281" providerId="LiveId" clId="{56E56F63-C24A-4607-B5CB-7B6C6C128B03}" dt="2023-06-21T16:04:07.706" v="9" actId="478"/>
          <ac:picMkLst>
            <pc:docMk/>
            <pc:sldMk cId="3333231734" sldId="283"/>
            <ac:picMk id="3" creationId="{15BBE060-AAA8-451B-FAD5-2E5BC8C8056D}"/>
          </ac:picMkLst>
        </pc:picChg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  <pc:picChg chg="del">
          <ac:chgData name="Neemias Informatica Lima" userId="b77af7bd85500281" providerId="LiveId" clId="{56E56F63-C24A-4607-B5CB-7B6C6C128B03}" dt="2023-06-21T16:04:12.766" v="11" actId="478"/>
          <ac:picMkLst>
            <pc:docMk/>
            <pc:sldMk cId="919621851" sldId="361"/>
            <ac:picMk id="3" creationId="{553C2609-05B6-5BCD-62ED-7E5D025C9F69}"/>
          </ac:picMkLst>
        </pc:picChg>
        <pc:picChg chg="add mod">
          <ac:chgData name="Neemias Informatica Lima" userId="b77af7bd85500281" providerId="LiveId" clId="{56E56F63-C24A-4607-B5CB-7B6C6C128B03}" dt="2023-06-23T11:49:55.615" v="42" actId="962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50F09330-0A4A-484B-8E3C-CE8374D10447}"/>
    <pc:docChg chg="custSel delSld modSld">
      <pc:chgData name="Neemias Informatica Lima" userId="b77af7bd85500281" providerId="LiveId" clId="{50F09330-0A4A-484B-8E3C-CE8374D10447}" dt="2023-10-06T10:39:23.571" v="28"/>
      <pc:docMkLst>
        <pc:docMk/>
      </pc:docMkLst>
      <pc:sldChg chg="addSp delSp modSp mod">
        <pc:chgData name="Neemias Informatica Lima" userId="b77af7bd85500281" providerId="LiveId" clId="{50F09330-0A4A-484B-8E3C-CE8374D10447}" dt="2023-10-06T09:49:27.862" v="22"/>
        <pc:sldMkLst>
          <pc:docMk/>
          <pc:sldMk cId="673714155" sldId="257"/>
        </pc:sldMkLst>
        <pc:picChg chg="del">
          <ac:chgData name="Neemias Informatica Lima" userId="b77af7bd85500281" providerId="LiveId" clId="{50F09330-0A4A-484B-8E3C-CE8374D10447}" dt="2023-10-06T09:47:49.029" v="2" actId="478"/>
          <ac:picMkLst>
            <pc:docMk/>
            <pc:sldMk cId="673714155" sldId="257"/>
            <ac:picMk id="3" creationId="{E553A10F-E7CA-638C-6CE5-CF40384F0333}"/>
          </ac:picMkLst>
        </pc:picChg>
        <pc:picChg chg="add mod">
          <ac:chgData name="Neemias Informatica Lima" userId="b77af7bd85500281" providerId="LiveId" clId="{50F09330-0A4A-484B-8E3C-CE8374D10447}" dt="2023-10-06T09:49:27.862" v="22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58.018" v="26"/>
        <pc:sldMkLst>
          <pc:docMk/>
          <pc:sldMk cId="4063337808" sldId="262"/>
        </pc:sldMkLst>
        <pc:picChg chg="add mod">
          <ac:chgData name="Neemias Informatica Lima" userId="b77af7bd85500281" providerId="LiveId" clId="{50F09330-0A4A-484B-8E3C-CE8374D10447}" dt="2023-10-06T09:49:58.018" v="26"/>
          <ac:picMkLst>
            <pc:docMk/>
            <pc:sldMk cId="4063337808" sldId="262"/>
            <ac:picMk id="3" creationId="{91EBAAED-42C3-6C9D-50FC-BA18A5899146}"/>
          </ac:picMkLst>
        </pc:picChg>
        <pc:picChg chg="del">
          <ac:chgData name="Neemias Informatica Lima" userId="b77af7bd85500281" providerId="LiveId" clId="{50F09330-0A4A-484B-8E3C-CE8374D10447}" dt="2023-10-06T09:47:55.681" v="6" actId="478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1.178" v="24"/>
        <pc:sldMkLst>
          <pc:docMk/>
          <pc:sldMk cId="530856640" sldId="263"/>
        </pc:sldMkLst>
        <pc:picChg chg="add mod">
          <ac:chgData name="Neemias Informatica Lima" userId="b77af7bd85500281" providerId="LiveId" clId="{50F09330-0A4A-484B-8E3C-CE8374D10447}" dt="2023-10-06T09:49:41.178" v="24"/>
          <ac:picMkLst>
            <pc:docMk/>
            <pc:sldMk cId="530856640" sldId="263"/>
            <ac:picMk id="3" creationId="{6601F5E5-C235-8F74-75FA-EBA0ECA531A8}"/>
          </ac:picMkLst>
        </pc:picChg>
        <pc:picChg chg="del">
          <ac:chgData name="Neemias Informatica Lima" userId="b77af7bd85500281" providerId="LiveId" clId="{50F09330-0A4A-484B-8E3C-CE8374D10447}" dt="2023-10-06T09:47:51.821" v="4" actId="478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50F09330-0A4A-484B-8E3C-CE8374D10447}" dt="2023-10-06T09:50:03.801" v="27"/>
        <pc:sldMkLst>
          <pc:docMk/>
          <pc:sldMk cId="3196196008" sldId="265"/>
        </pc:sldMkLst>
        <pc:picChg chg="add mod">
          <ac:chgData name="Neemias Informatica Lima" userId="b77af7bd85500281" providerId="LiveId" clId="{50F09330-0A4A-484B-8E3C-CE8374D10447}" dt="2023-10-06T09:50:03.801" v="27"/>
          <ac:picMkLst>
            <pc:docMk/>
            <pc:sldMk cId="3196196008" sldId="265"/>
            <ac:picMk id="3" creationId="{7E68B88E-8B79-EF23-AAF4-A7D394856B40}"/>
          </ac:picMkLst>
        </pc:picChg>
        <pc:picChg chg="del">
          <ac:chgData name="Neemias Informatica Lima" userId="b77af7bd85500281" providerId="LiveId" clId="{50F09330-0A4A-484B-8E3C-CE8374D10447}" dt="2023-10-06T09:47:57.449" v="7" actId="478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02.648" v="18" actId="1076"/>
        <pc:sldMkLst>
          <pc:docMk/>
          <pc:sldMk cId="994347174" sldId="267"/>
        </pc:sldMkLst>
        <pc:spChg chg="mod">
          <ac:chgData name="Neemias Informatica Lima" userId="b77af7bd85500281" providerId="LiveId" clId="{50F09330-0A4A-484B-8E3C-CE8374D10447}" dt="2023-10-06T09:49:02.648" v="18" actId="1076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50F09330-0A4A-484B-8E3C-CE8374D10447}" dt="2023-10-06T09:48:35.733" v="11" actId="478"/>
          <ac:picMkLst>
            <pc:docMk/>
            <pc:sldMk cId="994347174" sldId="267"/>
            <ac:picMk id="2" creationId="{2BB22E43-53D8-D43B-0FAC-DE601D4A0D9E}"/>
          </ac:picMkLst>
        </pc:picChg>
        <pc:picChg chg="add mod">
          <ac:chgData name="Neemias Informatica Lima" userId="b77af7bd85500281" providerId="LiveId" clId="{50F09330-0A4A-484B-8E3C-CE8374D10447}" dt="2023-10-06T09:48:57.587" v="17" actId="14100"/>
          <ac:picMkLst>
            <pc:docMk/>
            <pc:sldMk cId="994347174" sldId="267"/>
            <ac:picMk id="5" creationId="{B8DF6AA3-2CCB-4FD9-5665-401644183C9A}"/>
          </ac:picMkLst>
        </pc:picChg>
      </pc:sldChg>
      <pc:sldChg chg="del">
        <pc:chgData name="Neemias Informatica Lima" userId="b77af7bd85500281" providerId="LiveId" clId="{50F09330-0A4A-484B-8E3C-CE8374D10447}" dt="2023-10-06T09:49:10.396" v="19" actId="47"/>
        <pc:sldMkLst>
          <pc:docMk/>
          <pc:sldMk cId="3872063415" sldId="270"/>
        </pc:sldMkLst>
      </pc:sldChg>
      <pc:sldChg chg="addSp delSp modSp mod">
        <pc:chgData name="Neemias Informatica Lima" userId="b77af7bd85500281" providerId="LiveId" clId="{50F09330-0A4A-484B-8E3C-CE8374D10447}" dt="2023-10-06T10:39:23.571" v="28"/>
        <pc:sldMkLst>
          <pc:docMk/>
          <pc:sldMk cId="1851065780" sldId="276"/>
        </pc:sldMkLst>
        <pc:picChg chg="del">
          <ac:chgData name="Neemias Informatica Lima" userId="b77af7bd85500281" providerId="LiveId" clId="{50F09330-0A4A-484B-8E3C-CE8374D10447}" dt="2023-10-06T09:47:59.409" v="8" actId="478"/>
          <ac:picMkLst>
            <pc:docMk/>
            <pc:sldMk cId="1851065780" sldId="276"/>
            <ac:picMk id="3" creationId="{47837F3D-63BD-FD0C-7202-BBE940289F81}"/>
          </ac:picMkLst>
        </pc:picChg>
        <pc:picChg chg="add mod">
          <ac:chgData name="Neemias Informatica Lima" userId="b77af7bd85500281" providerId="LiveId" clId="{50F09330-0A4A-484B-8E3C-CE8374D10447}" dt="2023-10-06T10:39:23.571" v="28"/>
          <ac:picMkLst>
            <pc:docMk/>
            <pc:sldMk cId="1851065780" sldId="276"/>
            <ac:picMk id="3" creationId="{7171422B-450F-30A6-E2EC-9FBA74A2282F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34.964" v="23"/>
        <pc:sldMkLst>
          <pc:docMk/>
          <pc:sldMk cId="1864668640" sldId="277"/>
        </pc:sldMkLst>
        <pc:picChg chg="add mod">
          <ac:chgData name="Neemias Informatica Lima" userId="b77af7bd85500281" providerId="LiveId" clId="{50F09330-0A4A-484B-8E3C-CE8374D10447}" dt="2023-10-06T09:49:34.964" v="23"/>
          <ac:picMkLst>
            <pc:docMk/>
            <pc:sldMk cId="1864668640" sldId="277"/>
            <ac:picMk id="3" creationId="{90A162C0-5ABD-BA81-26C9-4D6B9CA53795}"/>
          </ac:picMkLst>
        </pc:picChg>
        <pc:picChg chg="del">
          <ac:chgData name="Neemias Informatica Lima" userId="b77af7bd85500281" providerId="LiveId" clId="{50F09330-0A4A-484B-8E3C-CE8374D10447}" dt="2023-10-06T09:47:50.502" v="3" actId="478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8.417" v="25"/>
        <pc:sldMkLst>
          <pc:docMk/>
          <pc:sldMk cId="77404572" sldId="282"/>
        </pc:sldMkLst>
        <pc:picChg chg="del">
          <ac:chgData name="Neemias Informatica Lima" userId="b77af7bd85500281" providerId="LiveId" clId="{50F09330-0A4A-484B-8E3C-CE8374D10447}" dt="2023-10-06T09:47:53.793" v="5" actId="478"/>
          <ac:picMkLst>
            <pc:docMk/>
            <pc:sldMk cId="77404572" sldId="282"/>
            <ac:picMk id="3" creationId="{86404706-A0C1-A56E-5388-E0FD7117B428}"/>
          </ac:picMkLst>
        </pc:picChg>
        <pc:picChg chg="add mod">
          <ac:chgData name="Neemias Informatica Lima" userId="b77af7bd85500281" providerId="LiveId" clId="{50F09330-0A4A-484B-8E3C-CE8374D10447}" dt="2023-10-06T09:49:48.417" v="25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22.268" v="21"/>
        <pc:sldMkLst>
          <pc:docMk/>
          <pc:sldMk cId="919621851" sldId="361"/>
        </pc:sldMkLst>
        <pc:picChg chg="add mod">
          <ac:chgData name="Neemias Informatica Lima" userId="b77af7bd85500281" providerId="LiveId" clId="{50F09330-0A4A-484B-8E3C-CE8374D10447}" dt="2023-10-06T09:49:22.268" v="21"/>
          <ac:picMkLst>
            <pc:docMk/>
            <pc:sldMk cId="919621851" sldId="361"/>
            <ac:picMk id="3" creationId="{93CEC07B-5FB7-E514-86C3-772BBFEB25BE}"/>
          </ac:picMkLst>
        </pc:picChg>
        <pc:picChg chg="del">
          <ac:chgData name="Neemias Informatica Lima" userId="b77af7bd85500281" providerId="LiveId" clId="{50F09330-0A4A-484B-8E3C-CE8374D10447}" dt="2023-10-06T09:47:47.549" v="1" actId="478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16.679" v="20"/>
        <pc:sldMkLst>
          <pc:docMk/>
          <pc:sldMk cId="3507524063" sldId="364"/>
        </pc:sldMkLst>
        <pc:picChg chg="del">
          <ac:chgData name="Neemias Informatica Lima" userId="b77af7bd85500281" providerId="LiveId" clId="{50F09330-0A4A-484B-8E3C-CE8374D10447}" dt="2023-10-06T09:47:46.079" v="0" actId="478"/>
          <ac:picMkLst>
            <pc:docMk/>
            <pc:sldMk cId="3507524063" sldId="364"/>
            <ac:picMk id="3" creationId="{31D7D6D1-7EC5-DB8F-611F-F791D2888D0D}"/>
          </ac:picMkLst>
        </pc:picChg>
        <pc:picChg chg="add mod">
          <ac:chgData name="Neemias Informatica Lima" userId="b77af7bd85500281" providerId="LiveId" clId="{50F09330-0A4A-484B-8E3C-CE8374D10447}" dt="2023-10-06T09:49:16.679" v="20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5A909C68-FC00-4B6F-9395-F133F16DFC2D}"/>
    <pc:docChg chg="custSel delSld modSld">
      <pc:chgData name="Neemias Informatica Lima" userId="b77af7bd85500281" providerId="LiveId" clId="{5A909C68-FC00-4B6F-9395-F133F16DFC2D}" dt="2023-09-15T18:45:17.018" v="26"/>
      <pc:docMkLst>
        <pc:docMk/>
      </pc:docMkLst>
      <pc:sldChg chg="addSp delSp modSp mod">
        <pc:chgData name="Neemias Informatica Lima" userId="b77af7bd85500281" providerId="LiveId" clId="{5A909C68-FC00-4B6F-9395-F133F16DFC2D}" dt="2023-09-14T20:21:35.809" v="18"/>
        <pc:sldMkLst>
          <pc:docMk/>
          <pc:sldMk cId="673714155" sldId="257"/>
        </pc:sldMkLst>
        <pc:picChg chg="add mod">
          <ac:chgData name="Neemias Informatica Lima" userId="b77af7bd85500281" providerId="LiveId" clId="{5A909C68-FC00-4B6F-9395-F133F16DFC2D}" dt="2023-09-14T20:21:35.809" v="18"/>
          <ac:picMkLst>
            <pc:docMk/>
            <pc:sldMk cId="673714155" sldId="257"/>
            <ac:picMk id="3" creationId="{2E2AEFD7-CE47-E356-3983-0E0097C4DB65}"/>
          </ac:picMkLst>
        </pc:picChg>
        <pc:picChg chg="del">
          <ac:chgData name="Neemias Informatica Lima" userId="b77af7bd85500281" providerId="LiveId" clId="{5A909C68-FC00-4B6F-9395-F133F16DFC2D}" dt="2023-09-14T20:18:31.936" v="1" actId="478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16.580" v="22"/>
        <pc:sldMkLst>
          <pc:docMk/>
          <pc:sldMk cId="4063337808" sldId="262"/>
        </pc:sldMkLst>
        <pc:picChg chg="del">
          <ac:chgData name="Neemias Informatica Lima" userId="b77af7bd85500281" providerId="LiveId" clId="{5A909C68-FC00-4B6F-9395-F133F16DFC2D}" dt="2023-09-14T20:18:51.263" v="5" actId="478"/>
          <ac:picMkLst>
            <pc:docMk/>
            <pc:sldMk cId="4063337808" sldId="262"/>
            <ac:picMk id="3" creationId="{65B8D815-5D7B-02A0-D443-6A662CAD5458}"/>
          </ac:picMkLst>
        </pc:picChg>
        <pc:picChg chg="add mod">
          <ac:chgData name="Neemias Informatica Lima" userId="b77af7bd85500281" providerId="LiveId" clId="{5A909C68-FC00-4B6F-9395-F133F16DFC2D}" dt="2023-09-14T20:22:16.580" v="22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1.133" v="20"/>
        <pc:sldMkLst>
          <pc:docMk/>
          <pc:sldMk cId="530856640" sldId="263"/>
        </pc:sldMkLst>
        <pc:picChg chg="del">
          <ac:chgData name="Neemias Informatica Lima" userId="b77af7bd85500281" providerId="LiveId" clId="{5A909C68-FC00-4B6F-9395-F133F16DFC2D}" dt="2023-09-14T20:18:35.223" v="3" actId="478"/>
          <ac:picMkLst>
            <pc:docMk/>
            <pc:sldMk cId="530856640" sldId="263"/>
            <ac:picMk id="3" creationId="{F2A21851-976C-B981-7D91-4B27AF59DDDE}"/>
          </ac:picMkLst>
        </pc:picChg>
        <pc:picChg chg="add mod">
          <ac:chgData name="Neemias Informatica Lima" userId="b77af7bd85500281" providerId="LiveId" clId="{5A909C68-FC00-4B6F-9395-F133F16DFC2D}" dt="2023-09-14T20:21:51.133" v="20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23.610" v="23"/>
        <pc:sldMkLst>
          <pc:docMk/>
          <pc:sldMk cId="3196196008" sldId="265"/>
        </pc:sldMkLst>
        <pc:picChg chg="del">
          <ac:chgData name="Neemias Informatica Lima" userId="b77af7bd85500281" providerId="LiveId" clId="{5A909C68-FC00-4B6F-9395-F133F16DFC2D}" dt="2023-09-14T20:18:53.107" v="6" actId="478"/>
          <ac:picMkLst>
            <pc:docMk/>
            <pc:sldMk cId="3196196008" sldId="265"/>
            <ac:picMk id="3" creationId="{AB7F8420-EF8C-D537-1252-32B2E5E147A3}"/>
          </ac:picMkLst>
        </pc:picChg>
        <pc:picChg chg="add mod">
          <ac:chgData name="Neemias Informatica Lima" userId="b77af7bd85500281" providerId="LiveId" clId="{5A909C68-FC00-4B6F-9395-F133F16DFC2D}" dt="2023-09-14T20:22:23.610" v="23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30.994" v="24"/>
        <pc:sldMkLst>
          <pc:docMk/>
          <pc:sldMk cId="1851065780" sldId="276"/>
        </pc:sldMkLst>
        <pc:picChg chg="add mod">
          <ac:chgData name="Neemias Informatica Lima" userId="b77af7bd85500281" providerId="LiveId" clId="{5A909C68-FC00-4B6F-9395-F133F16DFC2D}" dt="2023-09-14T20:22:30.994" v="24"/>
          <ac:picMkLst>
            <pc:docMk/>
            <pc:sldMk cId="1851065780" sldId="276"/>
            <ac:picMk id="3" creationId="{B4569CBD-C665-914D-B708-F375FE8CCAF1}"/>
          </ac:picMkLst>
        </pc:picChg>
        <pc:picChg chg="del">
          <ac:chgData name="Neemias Informatica Lima" userId="b77af7bd85500281" providerId="LiveId" clId="{5A909C68-FC00-4B6F-9395-F133F16DFC2D}" dt="2023-09-14T20:18:55.539" v="7" actId="478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44.046" v="19"/>
        <pc:sldMkLst>
          <pc:docMk/>
          <pc:sldMk cId="1864668640" sldId="277"/>
        </pc:sldMkLst>
        <pc:picChg chg="del">
          <ac:chgData name="Neemias Informatica Lima" userId="b77af7bd85500281" providerId="LiveId" clId="{5A909C68-FC00-4B6F-9395-F133F16DFC2D}" dt="2023-09-14T20:18:33.256" v="2" actId="478"/>
          <ac:picMkLst>
            <pc:docMk/>
            <pc:sldMk cId="1864668640" sldId="277"/>
            <ac:picMk id="3" creationId="{5B195D60-06A3-4A6E-1AFB-6EA3778BB578}"/>
          </ac:picMkLst>
        </pc:picChg>
        <pc:picChg chg="add mod">
          <ac:chgData name="Neemias Informatica Lima" userId="b77af7bd85500281" providerId="LiveId" clId="{5A909C68-FC00-4B6F-9395-F133F16DFC2D}" dt="2023-09-14T20:21:44.046" v="19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9.733" v="21"/>
        <pc:sldMkLst>
          <pc:docMk/>
          <pc:sldMk cId="77404572" sldId="282"/>
        </pc:sldMkLst>
        <pc:picChg chg="add mod">
          <ac:chgData name="Neemias Informatica Lima" userId="b77af7bd85500281" providerId="LiveId" clId="{5A909C68-FC00-4B6F-9395-F133F16DFC2D}" dt="2023-09-14T20:21:59.733" v="21"/>
          <ac:picMkLst>
            <pc:docMk/>
            <pc:sldMk cId="77404572" sldId="282"/>
            <ac:picMk id="3" creationId="{6300D93B-B411-11A4-D0AE-36647652D148}"/>
          </ac:picMkLst>
        </pc:picChg>
        <pc:picChg chg="del">
          <ac:chgData name="Neemias Informatica Lima" userId="b77af7bd85500281" providerId="LiveId" clId="{5A909C68-FC00-4B6F-9395-F133F16DFC2D}" dt="2023-09-14T20:18:46.430" v="4" actId="478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23.860" v="17"/>
        <pc:sldMkLst>
          <pc:docMk/>
          <pc:sldMk cId="919621851" sldId="361"/>
        </pc:sldMkLst>
        <pc:picChg chg="del">
          <ac:chgData name="Neemias Informatica Lima" userId="b77af7bd85500281" providerId="LiveId" clId="{5A909C68-FC00-4B6F-9395-F133F16DFC2D}" dt="2023-09-14T20:18:30.460" v="0" actId="478"/>
          <ac:picMkLst>
            <pc:docMk/>
            <pc:sldMk cId="919621851" sldId="361"/>
            <ac:picMk id="3" creationId="{913BF495-6995-CAE5-4223-CEFBFE7A5A73}"/>
          </ac:picMkLst>
        </pc:picChg>
        <pc:picChg chg="add mod">
          <ac:chgData name="Neemias Informatica Lima" userId="b77af7bd85500281" providerId="LiveId" clId="{5A909C68-FC00-4B6F-9395-F133F16DFC2D}" dt="2023-09-14T20:19:12.489" v="10"/>
          <ac:picMkLst>
            <pc:docMk/>
            <pc:sldMk cId="919621851" sldId="361"/>
            <ac:picMk id="4" creationId="{22ED5FC9-A98B-536E-AD3D-7EADEEB0B1CE}"/>
          </ac:picMkLst>
        </pc:picChg>
        <pc:picChg chg="add mod">
          <ac:chgData name="Neemias Informatica Lima" userId="b77af7bd85500281" providerId="LiveId" clId="{5A909C68-FC00-4B6F-9395-F133F16DFC2D}" dt="2023-09-14T20:21:23.860" v="17"/>
          <ac:picMkLst>
            <pc:docMk/>
            <pc:sldMk cId="919621851" sldId="361"/>
            <ac:picMk id="6" creationId="{F11C1C6C-7ACE-B8B2-43DF-B865299CA77D}"/>
          </ac:picMkLst>
        </pc:picChg>
      </pc:sldChg>
      <pc:sldChg chg="delSp del mod">
        <pc:chgData name="Neemias Informatica Lima" userId="b77af7bd85500281" providerId="LiveId" clId="{5A909C68-FC00-4B6F-9395-F133F16DFC2D}" dt="2023-09-14T20:22:35.716" v="25" actId="47"/>
        <pc:sldMkLst>
          <pc:docMk/>
          <pc:sldMk cId="3974945493" sldId="363"/>
        </pc:sldMkLst>
        <pc:picChg chg="del">
          <ac:chgData name="Neemias Informatica Lima" userId="b77af7bd85500281" providerId="LiveId" clId="{5A909C68-FC00-4B6F-9395-F133F16DFC2D}" dt="2023-09-14T20:18:57.288" v="8" actId="478"/>
          <ac:picMkLst>
            <pc:docMk/>
            <pc:sldMk cId="3974945493" sldId="363"/>
            <ac:picMk id="3" creationId="{A28723B1-B524-FF22-AD0B-DF3453C5DF3D}"/>
          </ac:picMkLst>
        </pc:picChg>
      </pc:sldChg>
      <pc:sldChg chg="addSp delSp modSp mod">
        <pc:chgData name="Neemias Informatica Lima" userId="b77af7bd85500281" providerId="LiveId" clId="{5A909C68-FC00-4B6F-9395-F133F16DFC2D}" dt="2023-09-15T18:45:17.018" v="26"/>
        <pc:sldMkLst>
          <pc:docMk/>
          <pc:sldMk cId="3507524063" sldId="364"/>
        </pc:sldMkLst>
        <pc:picChg chg="add mod">
          <ac:chgData name="Neemias Informatica Lima" userId="b77af7bd85500281" providerId="LiveId" clId="{5A909C68-FC00-4B6F-9395-F133F16DFC2D}" dt="2023-09-15T18:45:17.018" v="26"/>
          <ac:picMkLst>
            <pc:docMk/>
            <pc:sldMk cId="3507524063" sldId="364"/>
            <ac:picMk id="3" creationId="{44433885-9AAF-8F61-DBEC-BAF299C2C464}"/>
          </ac:picMkLst>
        </pc:picChg>
        <pc:picChg chg="del">
          <ac:chgData name="Neemias Informatica Lima" userId="b77af7bd85500281" providerId="LiveId" clId="{5A909C68-FC00-4B6F-9395-F133F16DFC2D}" dt="2023-09-14T20:18:59.243" v="9" actId="478"/>
          <ac:picMkLst>
            <pc:docMk/>
            <pc:sldMk cId="3507524063" sldId="364"/>
            <ac:picMk id="3" creationId="{7D4DA1FF-6E93-4A4E-974D-4E9B30BA902B}"/>
          </ac:picMkLst>
        </pc:picChg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1:01.156" v="11" actId="962"/>
        <pc:sldMkLst>
          <pc:docMk/>
          <pc:sldMk cId="673714155" sldId="257"/>
        </pc:sldMkLst>
        <pc:picChg chg="del">
          <ac:chgData name="Neemias Informatica Lima" userId="b77af7bd85500281" providerId="LiveId" clId="{43C2E309-FA7B-4CF8-AA5E-C9CBFED4946E}" dt="2023-06-25T22:49:24.927" v="0" actId="478"/>
          <ac:picMkLst>
            <pc:docMk/>
            <pc:sldMk cId="673714155" sldId="257"/>
            <ac:picMk id="3" creationId="{3A45DCE4-DF8E-B0D9-975E-A1ED9BDFC3E9}"/>
          </ac:picMkLst>
        </pc:picChg>
        <pc:picChg chg="add mod">
          <ac:chgData name="Neemias Informatica Lima" userId="b77af7bd85500281" providerId="LiveId" clId="{43C2E309-FA7B-4CF8-AA5E-C9CBFED4946E}" dt="2023-06-25T22:51:01.156" v="11" actId="962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3C2E309-FA7B-4CF8-AA5E-C9CBFED4946E}" dt="2023-06-25T22:54:59.574" v="20" actId="962"/>
        <pc:sldMkLst>
          <pc:docMk/>
          <pc:sldMk cId="4063337808" sldId="262"/>
        </pc:sldMkLst>
        <pc:picChg chg="add mod">
          <ac:chgData name="Neemias Informatica Lima" userId="b77af7bd85500281" providerId="LiveId" clId="{43C2E309-FA7B-4CF8-AA5E-C9CBFED4946E}" dt="2023-06-25T22:54:59.574" v="20" actId="962"/>
          <ac:picMkLst>
            <pc:docMk/>
            <pc:sldMk cId="4063337808" sldId="262"/>
            <ac:picMk id="3" creationId="{FFC587FB-A53E-147F-4936-D3FF7EF87893}"/>
          </ac:picMkLst>
        </pc:picChg>
        <pc:picChg chg="del">
          <ac:chgData name="Neemias Informatica Lima" userId="b77af7bd85500281" providerId="LiveId" clId="{43C2E309-FA7B-4CF8-AA5E-C9CBFED4946E}" dt="2023-06-25T22:50:24.671" v="4" actId="478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48.548" v="33" actId="962"/>
        <pc:sldMkLst>
          <pc:docMk/>
          <pc:sldMk cId="530856640" sldId="263"/>
        </pc:sldMkLst>
        <pc:picChg chg="add mod">
          <ac:chgData name="Neemias Informatica Lima" userId="b77af7bd85500281" providerId="LiveId" clId="{43C2E309-FA7B-4CF8-AA5E-C9CBFED4946E}" dt="2023-06-29T12:27:48.548" v="33" actId="962"/>
          <ac:picMkLst>
            <pc:docMk/>
            <pc:sldMk cId="530856640" sldId="263"/>
            <ac:picMk id="3" creationId="{BB3C65D1-38DB-704B-15B6-B9E8CD8F60B6}"/>
          </ac:picMkLst>
        </pc:picChg>
        <pc:picChg chg="del">
          <ac:chgData name="Neemias Informatica Lima" userId="b77af7bd85500281" providerId="LiveId" clId="{43C2E309-FA7B-4CF8-AA5E-C9CBFED4946E}" dt="2023-06-25T22:50:26.979" v="5" actId="478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53.856" v="36" actId="962"/>
        <pc:sldMkLst>
          <pc:docMk/>
          <pc:sldMk cId="3196196008" sldId="265"/>
        </pc:sldMkLst>
        <pc:picChg chg="add mod">
          <ac:chgData name="Neemias Informatica Lima" userId="b77af7bd85500281" providerId="LiveId" clId="{43C2E309-FA7B-4CF8-AA5E-C9CBFED4946E}" dt="2023-06-29T12:27:53.856" v="36" actId="962"/>
          <ac:picMkLst>
            <pc:docMk/>
            <pc:sldMk cId="3196196008" sldId="265"/>
            <ac:picMk id="3" creationId="{DAA68AE5-F6CB-1EB6-08D2-F769212E3F02}"/>
          </ac:picMkLst>
        </pc:picChg>
        <pc:picChg chg="del">
          <ac:chgData name="Neemias Informatica Lima" userId="b77af7bd85500281" providerId="LiveId" clId="{43C2E309-FA7B-4CF8-AA5E-C9CBFED4946E}" dt="2023-06-25T22:50:28.532" v="6" actId="478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  <pc:spChg chg="mod">
          <ac:chgData name="Neemias Informatica Lima" userId="b77af7bd85500281" providerId="LiveId" clId="{43C2E309-FA7B-4CF8-AA5E-C9CBFED4946E}" dt="2023-06-25T22:56:31.498" v="25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3C2E309-FA7B-4CF8-AA5E-C9CBFED4946E}" dt="2023-06-25T22:57:08.456" v="30" actId="14100"/>
          <ac:picMkLst>
            <pc:docMk/>
            <pc:sldMk cId="994347174" sldId="267"/>
            <ac:picMk id="2" creationId="{2BB22E43-53D8-D43B-0FAC-DE601D4A0D9E}"/>
          </ac:picMkLst>
        </pc:picChg>
        <pc:picChg chg="del">
          <ac:chgData name="Neemias Informatica Lima" userId="b77af7bd85500281" providerId="LiveId" clId="{43C2E309-FA7B-4CF8-AA5E-C9CBFED4946E}" dt="2023-06-25T22:56:01.366" v="24" actId="478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8:02.708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43C2E309-FA7B-4CF8-AA5E-C9CBFED4946E}" dt="2023-06-29T12:28:02.708" v="39" actId="962"/>
          <ac:picMkLst>
            <pc:docMk/>
            <pc:sldMk cId="1851065780" sldId="276"/>
            <ac:picMk id="3" creationId="{322BBFF3-C470-3073-05D1-BB097AFA7A4A}"/>
          </ac:picMkLst>
        </pc:picChg>
        <pc:picChg chg="del">
          <ac:chgData name="Neemias Informatica Lima" userId="b77af7bd85500281" providerId="LiveId" clId="{43C2E309-FA7B-4CF8-AA5E-C9CBFED4946E}" dt="2023-06-25T22:50:29.914" v="7" actId="478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20.843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43C2E309-FA7B-4CF8-AA5E-C9CBFED4946E}" dt="2023-06-25T22:51:20.843" v="17" actId="962"/>
          <ac:picMkLst>
            <pc:docMk/>
            <pc:sldMk cId="1864668640" sldId="277"/>
            <ac:picMk id="3" creationId="{2B752D74-681E-48D7-EB35-205672941F70}"/>
          </ac:picMkLst>
        </pc:picChg>
        <pc:picChg chg="del">
          <ac:chgData name="Neemias Informatica Lima" userId="b77af7bd85500281" providerId="LiveId" clId="{43C2E309-FA7B-4CF8-AA5E-C9CBFED4946E}" dt="2023-06-25T22:50:03.015" v="1" actId="478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10.064" v="14" actId="962"/>
        <pc:sldMkLst>
          <pc:docMk/>
          <pc:sldMk cId="3902238588" sldId="279"/>
        </pc:sldMkLst>
        <pc:picChg chg="del">
          <ac:chgData name="Neemias Informatica Lima" userId="b77af7bd85500281" providerId="LiveId" clId="{43C2E309-FA7B-4CF8-AA5E-C9CBFED4946E}" dt="2023-06-25T22:50:04.831" v="2" actId="478"/>
          <ac:picMkLst>
            <pc:docMk/>
            <pc:sldMk cId="3902238588" sldId="279"/>
            <ac:picMk id="3" creationId="{14A6C7E3-7A77-C55F-664B-1DF9AB932560}"/>
          </ac:picMkLst>
        </pc:picChg>
        <pc:picChg chg="add mod">
          <ac:chgData name="Neemias Informatica Lima" userId="b77af7bd85500281" providerId="LiveId" clId="{43C2E309-FA7B-4CF8-AA5E-C9CBFED4946E}" dt="2023-06-25T22:51:10.064" v="14" actId="962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3C2E309-FA7B-4CF8-AA5E-C9CBFED4946E}" dt="2023-06-25T22:55:10.216" v="23" actId="962"/>
        <pc:sldMkLst>
          <pc:docMk/>
          <pc:sldMk cId="77404572" sldId="282"/>
        </pc:sldMkLst>
        <pc:picChg chg="del">
          <ac:chgData name="Neemias Informatica Lima" userId="b77af7bd85500281" providerId="LiveId" clId="{43C2E309-FA7B-4CF8-AA5E-C9CBFED4946E}" dt="2023-06-25T22:50:06.799" v="3" actId="478"/>
          <ac:picMkLst>
            <pc:docMk/>
            <pc:sldMk cId="77404572" sldId="282"/>
            <ac:picMk id="3" creationId="{6FD4CD7F-4237-D061-23DC-237E6A13C936}"/>
          </ac:picMkLst>
        </pc:picChg>
        <pc:picChg chg="add mod">
          <ac:chgData name="Neemias Informatica Lima" userId="b77af7bd85500281" providerId="LiveId" clId="{43C2E309-FA7B-4CF8-AA5E-C9CBFED4946E}" dt="2023-06-25T22:55:10.216" v="23" actId="962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  <pc:picChg chg="add mod">
          <ac:chgData name="Neemias Informatica Lima" userId="b77af7bd85500281" providerId="LiveId" clId="{43C2E309-FA7B-4CF8-AA5E-C9CBFED4946E}" dt="2023-06-30T12:05:47.531" v="42" actId="962"/>
          <ac:picMkLst>
            <pc:docMk/>
            <pc:sldMk cId="919621851" sldId="361"/>
            <ac:picMk id="3" creationId="{07EB2D89-FACA-8DCA-50C5-5B54C4F54488}"/>
          </ac:picMkLst>
        </pc:picChg>
        <pc:picChg chg="del">
          <ac:chgData name="Neemias Informatica Lima" userId="b77af7bd85500281" providerId="LiveId" clId="{43C2E309-FA7B-4CF8-AA5E-C9CBFED4946E}" dt="2023-06-25T22:50:31.903" v="8" actId="478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  <pc:picChg chg="del">
          <ac:chgData name="Neemias Informatica Lima" userId="b77af7bd85500281" providerId="LiveId" clId="{CF419665-E68C-4D4B-8946-B918463AC288}" dt="2023-04-27T11:05:09.482" v="0" actId="478"/>
          <ac:picMkLst>
            <pc:docMk/>
            <pc:sldMk cId="673714155" sldId="257"/>
            <ac:picMk id="3" creationId="{52737E93-1498-DCAD-16F6-600D3BB032EC}"/>
          </ac:picMkLst>
        </pc:picChg>
        <pc:picChg chg="add mod">
          <ac:chgData name="Neemias Informatica Lima" userId="b77af7bd85500281" providerId="LiveId" clId="{CF419665-E68C-4D4B-8946-B918463AC288}" dt="2023-04-27T11:05:43.966" v="11" actId="962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  <pc:picChg chg="del">
          <ac:chgData name="Neemias Informatica Lima" userId="b77af7bd85500281" providerId="LiveId" clId="{CF419665-E68C-4D4B-8946-B918463AC288}" dt="2023-04-27T11:05:16.129" v="5" actId="478"/>
          <ac:picMkLst>
            <pc:docMk/>
            <pc:sldMk cId="4063337808" sldId="262"/>
            <ac:picMk id="3" creationId="{776C5FCD-E6CA-6C0D-EF9F-5A5AFC227577}"/>
          </ac:picMkLst>
        </pc:picChg>
        <pc:picChg chg="add mod">
          <ac:chgData name="Neemias Informatica Lima" userId="b77af7bd85500281" providerId="LiveId" clId="{CF419665-E68C-4D4B-8946-B918463AC288}" dt="2023-04-27T11:06:40.439" v="26" actId="962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  <pc:picChg chg="del">
          <ac:chgData name="Neemias Informatica Lima" userId="b77af7bd85500281" providerId="LiveId" clId="{CF419665-E68C-4D4B-8946-B918463AC288}" dt="2023-04-27T11:05:17.632" v="6" actId="478"/>
          <ac:picMkLst>
            <pc:docMk/>
            <pc:sldMk cId="530856640" sldId="263"/>
            <ac:picMk id="3" creationId="{79195BE2-8F3A-8A39-F05D-E301AF8B52C4}"/>
          </ac:picMkLst>
        </pc:picChg>
        <pc:picChg chg="add mod">
          <ac:chgData name="Neemias Informatica Lima" userId="b77af7bd85500281" providerId="LiveId" clId="{CF419665-E68C-4D4B-8946-B918463AC288}" dt="2023-04-27T11:06:47.011" v="29" actId="962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  <pc:picChg chg="del">
          <ac:chgData name="Neemias Informatica Lima" userId="b77af7bd85500281" providerId="LiveId" clId="{CF419665-E68C-4D4B-8946-B918463AC288}" dt="2023-04-27T11:05:19.252" v="7" actId="478"/>
          <ac:picMkLst>
            <pc:docMk/>
            <pc:sldMk cId="3196196008" sldId="265"/>
            <ac:picMk id="3" creationId="{1A9FF516-CD8C-DF1E-3716-B6AD967A3F1A}"/>
          </ac:picMkLst>
        </pc:picChg>
        <pc:picChg chg="add mod">
          <ac:chgData name="Neemias Informatica Lima" userId="b77af7bd85500281" providerId="LiveId" clId="{CF419665-E68C-4D4B-8946-B918463AC288}" dt="2023-04-27T11:06:53.612" v="31" actId="27614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  <pc:picChg chg="del">
          <ac:chgData name="Neemias Informatica Lima" userId="b77af7bd85500281" providerId="LiveId" clId="{CF419665-E68C-4D4B-8946-B918463AC288}" dt="2023-04-27T11:05:10.953" v="1" actId="478"/>
          <ac:picMkLst>
            <pc:docMk/>
            <pc:sldMk cId="1851065780" sldId="276"/>
            <ac:picMk id="3" creationId="{700C64F0-25A9-8A45-9F0B-231FCAAF3986}"/>
          </ac:picMkLst>
        </pc:picChg>
        <pc:picChg chg="add mod">
          <ac:chgData name="Neemias Informatica Lima" userId="b77af7bd85500281" providerId="LiveId" clId="{CF419665-E68C-4D4B-8946-B918463AC288}" dt="2023-04-27T11:05:49.380" v="14" actId="962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  <pc:picChg chg="del">
          <ac:chgData name="Neemias Informatica Lima" userId="b77af7bd85500281" providerId="LiveId" clId="{CF419665-E68C-4D4B-8946-B918463AC288}" dt="2023-04-27T11:05:12.145" v="2" actId="478"/>
          <ac:picMkLst>
            <pc:docMk/>
            <pc:sldMk cId="1864668640" sldId="277"/>
            <ac:picMk id="3" creationId="{D6414692-64D9-77EB-3186-C40E7DA3559F}"/>
          </ac:picMkLst>
        </pc:picChg>
        <pc:picChg chg="add mod">
          <ac:chgData name="Neemias Informatica Lima" userId="b77af7bd85500281" providerId="LiveId" clId="{CF419665-E68C-4D4B-8946-B918463AC288}" dt="2023-04-27T11:05:55.661" v="17" actId="962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  <pc:picChg chg="del">
          <ac:chgData name="Neemias Informatica Lima" userId="b77af7bd85500281" providerId="LiveId" clId="{CF419665-E68C-4D4B-8946-B918463AC288}" dt="2023-04-27T11:05:13.376" v="3" actId="478"/>
          <ac:picMkLst>
            <pc:docMk/>
            <pc:sldMk cId="3902238588" sldId="279"/>
            <ac:picMk id="3" creationId="{E50C1C32-C47A-96EA-0663-440E278B8EE7}"/>
          </ac:picMkLst>
        </pc:picChg>
        <pc:picChg chg="add mod">
          <ac:chgData name="Neemias Informatica Lima" userId="b77af7bd85500281" providerId="LiveId" clId="{CF419665-E68C-4D4B-8946-B918463AC288}" dt="2023-04-27T11:06:02.822" v="20" actId="962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  <pc:picChg chg="del">
          <ac:chgData name="Neemias Informatica Lima" userId="b77af7bd85500281" providerId="LiveId" clId="{CF419665-E68C-4D4B-8946-B918463AC288}" dt="2023-04-27T11:05:20.936" v="8" actId="478"/>
          <ac:picMkLst>
            <pc:docMk/>
            <pc:sldMk cId="487904304" sldId="281"/>
            <ac:picMk id="3" creationId="{7138BF60-035D-D7EB-F454-6A93DEB94E1D}"/>
          </ac:picMkLst>
        </pc:picChg>
        <pc:picChg chg="add mod">
          <ac:chgData name="Neemias Informatica Lima" userId="b77af7bd85500281" providerId="LiveId" clId="{CF419665-E68C-4D4B-8946-B918463AC288}" dt="2023-04-28T01:20:51.562" v="34" actId="962"/>
          <ac:picMkLst>
            <pc:docMk/>
            <pc:sldMk cId="487904304" sldId="281"/>
            <ac:picMk id="3" creationId="{77C3E3C6-4E0F-0FFE-6095-A48C746908C5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CF419665-E68C-4D4B-8946-B918463AC288}" dt="2023-04-27T11:06:11.856" v="23" actId="962"/>
          <ac:picMkLst>
            <pc:docMk/>
            <pc:sldMk cId="77404572" sldId="282"/>
            <ac:picMk id="3" creationId="{6F28CC03-5752-0402-B640-77294DD5EF9B}"/>
          </ac:picMkLst>
        </pc:picChg>
        <pc:picChg chg="del">
          <ac:chgData name="Neemias Informatica Lima" userId="b77af7bd85500281" providerId="LiveId" clId="{CF419665-E68C-4D4B-8946-B918463AC288}" dt="2023-04-27T11:05:14.337" v="4" actId="478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  <pc:picChg chg="del">
          <ac:chgData name="Neemias Informatica Lima" userId="b77af7bd85500281" providerId="LiveId" clId="{5E0E47DA-A23C-400F-976A-2A9D045857D8}" dt="2023-04-14T19:59:15.158" v="0" actId="478"/>
          <ac:picMkLst>
            <pc:docMk/>
            <pc:sldMk cId="673714155" sldId="257"/>
            <ac:picMk id="3" creationId="{03F809BB-2E01-5046-F6D9-3A635E8137CA}"/>
          </ac:picMkLst>
        </pc:picChg>
        <pc:picChg chg="add mod">
          <ac:chgData name="Neemias Informatica Lima" userId="b77af7bd85500281" providerId="LiveId" clId="{5E0E47DA-A23C-400F-976A-2A9D045857D8}" dt="2023-04-14T19:59:54.690" v="11" actId="962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  <pc:picChg chg="del">
          <ac:chgData name="Neemias Informatica Lima" userId="b77af7bd85500281" providerId="LiveId" clId="{5E0E47DA-A23C-400F-976A-2A9D045857D8}" dt="2023-04-14T19:59:23.158" v="5" actId="478"/>
          <ac:picMkLst>
            <pc:docMk/>
            <pc:sldMk cId="4063337808" sldId="262"/>
            <ac:picMk id="3" creationId="{3C108B08-5910-365B-7347-8FB74AF2EB8C}"/>
          </ac:picMkLst>
        </pc:picChg>
        <pc:picChg chg="add mod">
          <ac:chgData name="Neemias Informatica Lima" userId="b77af7bd85500281" providerId="LiveId" clId="{5E0E47DA-A23C-400F-976A-2A9D045857D8}" dt="2023-04-14T20:00:25.711" v="26" actId="962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  <pc:picChg chg="del">
          <ac:chgData name="Neemias Informatica Lima" userId="b77af7bd85500281" providerId="LiveId" clId="{5E0E47DA-A23C-400F-976A-2A9D045857D8}" dt="2023-04-14T19:59:24.478" v="6" actId="478"/>
          <ac:picMkLst>
            <pc:docMk/>
            <pc:sldMk cId="530856640" sldId="263"/>
            <ac:picMk id="3" creationId="{F51D3E2B-8840-D73F-96D1-2FE171CD8273}"/>
          </ac:picMkLst>
        </pc:picChg>
        <pc:picChg chg="add del mod">
          <ac:chgData name="Neemias Informatica Lima" userId="b77af7bd85500281" providerId="LiveId" clId="{5E0E47DA-A23C-400F-976A-2A9D045857D8}" dt="2023-04-14T20:01:01.018" v="33" actId="478"/>
          <ac:picMkLst>
            <pc:docMk/>
            <pc:sldMk cId="530856640" sldId="263"/>
            <ac:picMk id="4" creationId="{77684F1E-19E5-10E7-4A6E-9C2036E54325}"/>
          </ac:picMkLst>
        </pc:picChg>
        <pc:picChg chg="add mod">
          <ac:chgData name="Neemias Informatica Lima" userId="b77af7bd85500281" providerId="LiveId" clId="{5E0E47DA-A23C-400F-976A-2A9D045857D8}" dt="2023-04-14T20:01:01.872" v="36" actId="962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  <pc:picChg chg="add del mod">
          <ac:chgData name="Neemias Informatica Lima" userId="b77af7bd85500281" providerId="LiveId" clId="{5E0E47DA-A23C-400F-976A-2A9D045857D8}" dt="2023-04-14T20:01:14.058" v="37" actId="478"/>
          <ac:picMkLst>
            <pc:docMk/>
            <pc:sldMk cId="3196196008" sldId="265"/>
            <ac:picMk id="3" creationId="{1861D731-899F-A974-F0B3-AC0A60B051EC}"/>
          </ac:picMkLst>
        </pc:picChg>
        <pc:picChg chg="del">
          <ac:chgData name="Neemias Informatica Lima" userId="b77af7bd85500281" providerId="LiveId" clId="{5E0E47DA-A23C-400F-976A-2A9D045857D8}" dt="2023-04-14T19:59:25.927" v="7" actId="478"/>
          <ac:picMkLst>
            <pc:docMk/>
            <pc:sldMk cId="3196196008" sldId="265"/>
            <ac:picMk id="5" creationId="{A65C4BAB-FC47-621C-9D91-2669356AD4D4}"/>
          </ac:picMkLst>
        </pc:picChg>
        <pc:picChg chg="add mod">
          <ac:chgData name="Neemias Informatica Lima" userId="b77af7bd85500281" providerId="LiveId" clId="{5E0E47DA-A23C-400F-976A-2A9D045857D8}" dt="2023-04-14T20:01:15.787" v="40" actId="962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  <pc:picChg chg="del">
          <ac:chgData name="Neemias Informatica Lima" userId="b77af7bd85500281" providerId="LiveId" clId="{5E0E47DA-A23C-400F-976A-2A9D045857D8}" dt="2023-04-14T19:59:16.351" v="1" actId="478"/>
          <ac:picMkLst>
            <pc:docMk/>
            <pc:sldMk cId="1851065780" sldId="276"/>
            <ac:picMk id="3" creationId="{46402A38-2F41-D47E-F3EF-20DDB4AA58A5}"/>
          </ac:picMkLst>
        </pc:picChg>
        <pc:picChg chg="add mod">
          <ac:chgData name="Neemias Informatica Lima" userId="b77af7bd85500281" providerId="LiveId" clId="{5E0E47DA-A23C-400F-976A-2A9D045857D8}" dt="2023-04-14T20:00:00.140" v="14" actId="962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  <pc:picChg chg="del">
          <ac:chgData name="Neemias Informatica Lima" userId="b77af7bd85500281" providerId="LiveId" clId="{5E0E47DA-A23C-400F-976A-2A9D045857D8}" dt="2023-04-14T19:59:17.647" v="2" actId="478"/>
          <ac:picMkLst>
            <pc:docMk/>
            <pc:sldMk cId="1864668640" sldId="277"/>
            <ac:picMk id="3" creationId="{1C2D00A1-BE40-5CCF-D9BB-037034E15B1D}"/>
          </ac:picMkLst>
        </pc:picChg>
        <pc:picChg chg="add mod">
          <ac:chgData name="Neemias Informatica Lima" userId="b77af7bd85500281" providerId="LiveId" clId="{5E0E47DA-A23C-400F-976A-2A9D045857D8}" dt="2023-04-14T20:00:06.197" v="17" actId="962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  <pc:picChg chg="del">
          <ac:chgData name="Neemias Informatica Lima" userId="b77af7bd85500281" providerId="LiveId" clId="{5E0E47DA-A23C-400F-976A-2A9D045857D8}" dt="2023-04-14T19:59:18.918" v="3" actId="478"/>
          <ac:picMkLst>
            <pc:docMk/>
            <pc:sldMk cId="3902238588" sldId="279"/>
            <ac:picMk id="3" creationId="{67F3373B-8F9C-9AB4-2340-714AB86410BC}"/>
          </ac:picMkLst>
        </pc:picChg>
        <pc:picChg chg="add mod">
          <ac:chgData name="Neemias Informatica Lima" userId="b77af7bd85500281" providerId="LiveId" clId="{5E0E47DA-A23C-400F-976A-2A9D045857D8}" dt="2023-04-14T20:00:12.107" v="20" actId="962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  <pc:picChg chg="add mod">
          <ac:chgData name="Neemias Informatica Lima" userId="b77af7bd85500281" providerId="LiveId" clId="{5E0E47DA-A23C-400F-976A-2A9D045857D8}" dt="2023-04-14T20:12:25.991" v="43" actId="962"/>
          <ac:picMkLst>
            <pc:docMk/>
            <pc:sldMk cId="487904304" sldId="281"/>
            <ac:picMk id="3" creationId="{DBA55003-F138-D045-1C47-BCEFCB3801A4}"/>
          </ac:picMkLst>
        </pc:picChg>
        <pc:picChg chg="del">
          <ac:chgData name="Neemias Informatica Lima" userId="b77af7bd85500281" providerId="LiveId" clId="{5E0E47DA-A23C-400F-976A-2A9D045857D8}" dt="2023-04-14T19:59:45.847" v="8" actId="478"/>
          <ac:picMkLst>
            <pc:docMk/>
            <pc:sldMk cId="487904304" sldId="281"/>
            <ac:picMk id="3" creationId="{EEF355AF-19C9-A12D-BF88-6746BB5A0296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E0E47DA-A23C-400F-976A-2A9D045857D8}" dt="2023-04-14T20:00:18.567" v="23" actId="962"/>
          <ac:picMkLst>
            <pc:docMk/>
            <pc:sldMk cId="77404572" sldId="282"/>
            <ac:picMk id="3" creationId="{C51806CC-4142-6BDB-945A-FC27ECDD2ABA}"/>
          </ac:picMkLst>
        </pc:picChg>
        <pc:picChg chg="del">
          <ac:chgData name="Neemias Informatica Lima" userId="b77af7bd85500281" providerId="LiveId" clId="{5E0E47DA-A23C-400F-976A-2A9D045857D8}" dt="2023-04-14T19:59:20.477" v="4" actId="478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35552F53-3163-4998-978C-42E54AAA4745}"/>
    <pc:docChg chg="custSel modSld">
      <pc:chgData name="Neemias Informatica Lima" userId="b77af7bd85500281" providerId="LiveId" clId="{35552F53-3163-4998-978C-42E54AAA4745}" dt="2023-10-20T09:49:00.108" v="17"/>
      <pc:docMkLst>
        <pc:docMk/>
      </pc:docMkLst>
      <pc:sldChg chg="addSp delSp modSp mod">
        <pc:chgData name="Neemias Informatica Lima" userId="b77af7bd85500281" providerId="LiveId" clId="{35552F53-3163-4998-978C-42E54AAA4745}" dt="2023-10-19T19:20:14.826" v="11"/>
        <pc:sldMkLst>
          <pc:docMk/>
          <pc:sldMk cId="673714155" sldId="257"/>
        </pc:sldMkLst>
        <pc:picChg chg="del">
          <ac:chgData name="Neemias Informatica Lima" userId="b77af7bd85500281" providerId="LiveId" clId="{35552F53-3163-4998-978C-42E54AAA4745}" dt="2023-10-19T19:19:40.789" v="2" actId="478"/>
          <ac:picMkLst>
            <pc:docMk/>
            <pc:sldMk cId="673714155" sldId="257"/>
            <ac:picMk id="3" creationId="{84F58352-3E15-EDDE-3FCE-43E219D951DE}"/>
          </ac:picMkLst>
        </pc:picChg>
        <pc:picChg chg="add mod">
          <ac:chgData name="Neemias Informatica Lima" userId="b77af7bd85500281" providerId="LiveId" clId="{35552F53-3163-4998-978C-42E54AAA4745}" dt="2023-10-19T19:20:14.826" v="11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21.231" v="15"/>
        <pc:sldMkLst>
          <pc:docMk/>
          <pc:sldMk cId="4063337808" sldId="262"/>
        </pc:sldMkLst>
        <pc:picChg chg="add mod">
          <ac:chgData name="Neemias Informatica Lima" userId="b77af7bd85500281" providerId="LiveId" clId="{35552F53-3163-4998-978C-42E54AAA4745}" dt="2023-10-19T19:21:21.231" v="15"/>
          <ac:picMkLst>
            <pc:docMk/>
            <pc:sldMk cId="4063337808" sldId="262"/>
            <ac:picMk id="3" creationId="{488C5E33-830C-5903-2304-82EE8FB82943}"/>
          </ac:picMkLst>
        </pc:picChg>
        <pc:picChg chg="del">
          <ac:chgData name="Neemias Informatica Lima" userId="b77af7bd85500281" providerId="LiveId" clId="{35552F53-3163-4998-978C-42E54AAA4745}" dt="2023-10-19T19:19:47.548" v="6" actId="478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0.008" v="13"/>
        <pc:sldMkLst>
          <pc:docMk/>
          <pc:sldMk cId="530856640" sldId="263"/>
        </pc:sldMkLst>
        <pc:picChg chg="add mod">
          <ac:chgData name="Neemias Informatica Lima" userId="b77af7bd85500281" providerId="LiveId" clId="{35552F53-3163-4998-978C-42E54AAA4745}" dt="2023-10-19T19:20:40.008" v="13"/>
          <ac:picMkLst>
            <pc:docMk/>
            <pc:sldMk cId="530856640" sldId="263"/>
            <ac:picMk id="3" creationId="{7B8E93DD-9BFD-A807-D0B4-0FE0B605D607}"/>
          </ac:picMkLst>
        </pc:picChg>
        <pc:picChg chg="del">
          <ac:chgData name="Neemias Informatica Lima" userId="b77af7bd85500281" providerId="LiveId" clId="{35552F53-3163-4998-978C-42E54AAA4745}" dt="2023-10-19T19:19:43.756" v="4" actId="478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32.089" v="16"/>
        <pc:sldMkLst>
          <pc:docMk/>
          <pc:sldMk cId="3196196008" sldId="265"/>
        </pc:sldMkLst>
        <pc:picChg chg="add mod">
          <ac:chgData name="Neemias Informatica Lima" userId="b77af7bd85500281" providerId="LiveId" clId="{35552F53-3163-4998-978C-42E54AAA4745}" dt="2023-10-19T19:21:32.089" v="16"/>
          <ac:picMkLst>
            <pc:docMk/>
            <pc:sldMk cId="3196196008" sldId="265"/>
            <ac:picMk id="3" creationId="{9C345FBE-B938-B724-F5A8-330FDFCB274E}"/>
          </ac:picMkLst>
        </pc:picChg>
        <pc:picChg chg="del">
          <ac:chgData name="Neemias Informatica Lima" userId="b77af7bd85500281" providerId="LiveId" clId="{35552F53-3163-4998-978C-42E54AAA4745}" dt="2023-10-19T19:19:48.965" v="7" actId="478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35552F53-3163-4998-978C-42E54AAA4745}" dt="2023-10-20T09:49:00.108" v="17"/>
        <pc:sldMkLst>
          <pc:docMk/>
          <pc:sldMk cId="1851065780" sldId="276"/>
        </pc:sldMkLst>
        <pc:picChg chg="add mod">
          <ac:chgData name="Neemias Informatica Lima" userId="b77af7bd85500281" providerId="LiveId" clId="{35552F53-3163-4998-978C-42E54AAA4745}" dt="2023-10-20T09:49:00.108" v="17"/>
          <ac:picMkLst>
            <pc:docMk/>
            <pc:sldMk cId="1851065780" sldId="276"/>
            <ac:picMk id="3" creationId="{71D1A4EF-8C7C-9287-3738-1F9C523514AF}"/>
          </ac:picMkLst>
        </pc:picChg>
        <pc:picChg chg="del">
          <ac:chgData name="Neemias Informatica Lima" userId="b77af7bd85500281" providerId="LiveId" clId="{35552F53-3163-4998-978C-42E54AAA4745}" dt="2023-10-19T19:19:50.469" v="8" actId="478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30.936" v="12"/>
        <pc:sldMkLst>
          <pc:docMk/>
          <pc:sldMk cId="1864668640" sldId="277"/>
        </pc:sldMkLst>
        <pc:picChg chg="add mod">
          <ac:chgData name="Neemias Informatica Lima" userId="b77af7bd85500281" providerId="LiveId" clId="{35552F53-3163-4998-978C-42E54AAA4745}" dt="2023-10-19T19:20:30.936" v="12"/>
          <ac:picMkLst>
            <pc:docMk/>
            <pc:sldMk cId="1864668640" sldId="277"/>
            <ac:picMk id="3" creationId="{08C9CA5E-4DCE-81CD-922E-CB561BA93E39}"/>
          </ac:picMkLst>
        </pc:picChg>
        <pc:picChg chg="del">
          <ac:chgData name="Neemias Informatica Lima" userId="b77af7bd85500281" providerId="LiveId" clId="{35552F53-3163-4998-978C-42E54AAA4745}" dt="2023-10-19T19:19:42.093" v="3" actId="478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8.433" v="14"/>
        <pc:sldMkLst>
          <pc:docMk/>
          <pc:sldMk cId="77404572" sldId="282"/>
        </pc:sldMkLst>
        <pc:picChg chg="del">
          <ac:chgData name="Neemias Informatica Lima" userId="b77af7bd85500281" providerId="LiveId" clId="{35552F53-3163-4998-978C-42E54AAA4745}" dt="2023-10-19T19:19:46.205" v="5" actId="478"/>
          <ac:picMkLst>
            <pc:docMk/>
            <pc:sldMk cId="77404572" sldId="282"/>
            <ac:picMk id="3" creationId="{B9465761-FA37-6743-31D4-E6147FC422A4}"/>
          </ac:picMkLst>
        </pc:picChg>
        <pc:picChg chg="add mod">
          <ac:chgData name="Neemias Informatica Lima" userId="b77af7bd85500281" providerId="LiveId" clId="{35552F53-3163-4998-978C-42E54AAA4745}" dt="2023-10-19T19:20:48.433" v="14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8.509" v="10"/>
        <pc:sldMkLst>
          <pc:docMk/>
          <pc:sldMk cId="919621851" sldId="361"/>
        </pc:sldMkLst>
        <pc:picChg chg="add mod">
          <ac:chgData name="Neemias Informatica Lima" userId="b77af7bd85500281" providerId="LiveId" clId="{35552F53-3163-4998-978C-42E54AAA4745}" dt="2023-10-19T19:20:08.509" v="10"/>
          <ac:picMkLst>
            <pc:docMk/>
            <pc:sldMk cId="919621851" sldId="361"/>
            <ac:picMk id="3" creationId="{630BD949-63BE-7297-E6DD-49BE4210E1C0}"/>
          </ac:picMkLst>
        </pc:picChg>
        <pc:picChg chg="del">
          <ac:chgData name="Neemias Informatica Lima" userId="b77af7bd85500281" providerId="LiveId" clId="{35552F53-3163-4998-978C-42E54AAA4745}" dt="2023-10-19T19:19:39.332" v="1" actId="478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2.943" v="9"/>
        <pc:sldMkLst>
          <pc:docMk/>
          <pc:sldMk cId="3507524063" sldId="364"/>
        </pc:sldMkLst>
        <pc:picChg chg="del">
          <ac:chgData name="Neemias Informatica Lima" userId="b77af7bd85500281" providerId="LiveId" clId="{35552F53-3163-4998-978C-42E54AAA4745}" dt="2023-10-19T19:19:37.250" v="0" actId="478"/>
          <ac:picMkLst>
            <pc:docMk/>
            <pc:sldMk cId="3507524063" sldId="364"/>
            <ac:picMk id="3" creationId="{D186B427-0579-2EB1-057C-AFFF7AFFB1BE}"/>
          </ac:picMkLst>
        </pc:picChg>
        <pc:picChg chg="add mod">
          <ac:chgData name="Neemias Informatica Lima" userId="b77af7bd85500281" providerId="LiveId" clId="{35552F53-3163-4998-978C-42E54AAA4745}" dt="2023-10-19T19:20:02.943" v="9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addSp delSp modSp mod">
        <pc:chgData name="Neemias Informatica Lima" userId="b77af7bd85500281" providerId="LiveId" clId="{C7CFF6B5-BD6B-4DCB-B5C3-4C3CF035721C}" dt="2023-07-14T16:44:50.565" v="27" actId="962"/>
        <pc:sldMkLst>
          <pc:docMk/>
          <pc:sldMk cId="673714155" sldId="257"/>
        </pc:sldMkLst>
        <pc:picChg chg="del">
          <ac:chgData name="Neemias Informatica Lima" userId="b77af7bd85500281" providerId="LiveId" clId="{C7CFF6B5-BD6B-4DCB-B5C3-4C3CF035721C}" dt="2023-07-14T16:39:02.696" v="0" actId="478"/>
          <ac:picMkLst>
            <pc:docMk/>
            <pc:sldMk cId="673714155" sldId="257"/>
            <ac:picMk id="3" creationId="{1587AE23-F5D3-3EEB-F00C-9095CE1C0B11}"/>
          </ac:picMkLst>
        </pc:picChg>
        <pc:picChg chg="add mod">
          <ac:chgData name="Neemias Informatica Lima" userId="b77af7bd85500281" providerId="LiveId" clId="{C7CFF6B5-BD6B-4DCB-B5C3-4C3CF035721C}" dt="2023-07-14T16:44:50.565" v="27" actId="962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33.048" v="39" actId="962"/>
        <pc:sldMkLst>
          <pc:docMk/>
          <pc:sldMk cId="4063337808" sldId="262"/>
        </pc:sldMkLst>
        <pc:picChg chg="add mod">
          <ac:chgData name="Neemias Informatica Lima" userId="b77af7bd85500281" providerId="LiveId" clId="{C7CFF6B5-BD6B-4DCB-B5C3-4C3CF035721C}" dt="2023-07-14T16:45:33.048" v="39" actId="962"/>
          <ac:picMkLst>
            <pc:docMk/>
            <pc:sldMk cId="4063337808" sldId="262"/>
            <ac:picMk id="3" creationId="{D6855DD8-811E-1B82-14E6-464D5B2F0A65}"/>
          </ac:picMkLst>
        </pc:picChg>
        <pc:picChg chg="del">
          <ac:chgData name="Neemias Informatica Lima" userId="b77af7bd85500281" providerId="LiveId" clId="{C7CFF6B5-BD6B-4DCB-B5C3-4C3CF035721C}" dt="2023-07-14T16:40:41.593" v="4" actId="478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0.411" v="42" actId="962"/>
        <pc:sldMkLst>
          <pc:docMk/>
          <pc:sldMk cId="530856640" sldId="263"/>
        </pc:sldMkLst>
        <pc:picChg chg="add mod">
          <ac:chgData name="Neemias Informatica Lima" userId="b77af7bd85500281" providerId="LiveId" clId="{C7CFF6B5-BD6B-4DCB-B5C3-4C3CF035721C}" dt="2023-07-14T16:45:40.411" v="42" actId="962"/>
          <ac:picMkLst>
            <pc:docMk/>
            <pc:sldMk cId="530856640" sldId="263"/>
            <ac:picMk id="3" creationId="{62B3FA0D-0F80-5915-A1F4-EE47C58B2DA5}"/>
          </ac:picMkLst>
        </pc:picChg>
        <pc:picChg chg="del">
          <ac:chgData name="Neemias Informatica Lima" userId="b77af7bd85500281" providerId="LiveId" clId="{C7CFF6B5-BD6B-4DCB-B5C3-4C3CF035721C}" dt="2023-07-14T16:40:43.745" v="5" actId="478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8.888" v="45" actId="962"/>
        <pc:sldMkLst>
          <pc:docMk/>
          <pc:sldMk cId="3196196008" sldId="265"/>
        </pc:sldMkLst>
        <pc:picChg chg="add mod">
          <ac:chgData name="Neemias Informatica Lima" userId="b77af7bd85500281" providerId="LiveId" clId="{C7CFF6B5-BD6B-4DCB-B5C3-4C3CF035721C}" dt="2023-07-14T16:45:48.888" v="45" actId="962"/>
          <ac:picMkLst>
            <pc:docMk/>
            <pc:sldMk cId="3196196008" sldId="265"/>
            <ac:picMk id="3" creationId="{AB706D09-6BC5-BE55-591E-9D86BB0DF7B3}"/>
          </ac:picMkLst>
        </pc:picChg>
        <pc:picChg chg="del">
          <ac:chgData name="Neemias Informatica Lima" userId="b77af7bd85500281" providerId="LiveId" clId="{C7CFF6B5-BD6B-4DCB-B5C3-4C3CF035721C}" dt="2023-07-14T16:40:45.149" v="6" actId="478"/>
          <ac:picMkLst>
            <pc:docMk/>
            <pc:sldMk cId="3196196008" sldId="265"/>
            <ac:picMk id="4" creationId="{20111F46-A5CD-2E07-4DDD-6A728DBFBCB5}"/>
          </ac:picMkLst>
        </pc:picChg>
      </pc:sldChg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  <pc:spChg chg="add del">
          <ac:chgData name="Neemias Informatica Lima" userId="b77af7bd85500281" providerId="LiveId" clId="{C7CFF6B5-BD6B-4DCB-B5C3-4C3CF035721C}" dt="2023-07-14T16:42:08.056" v="14" actId="478"/>
          <ac:spMkLst>
            <pc:docMk/>
            <pc:sldMk cId="3872063415" sldId="270"/>
            <ac:spMk id="2" creationId="{A7839B20-9348-AEFB-7181-8A7F07AEFADF}"/>
          </ac:spMkLst>
        </pc:spChg>
        <pc:spChg chg="add del">
          <ac:chgData name="Neemias Informatica Lima" userId="b77af7bd85500281" providerId="LiveId" clId="{C7CFF6B5-BD6B-4DCB-B5C3-4C3CF035721C}" dt="2023-07-14T16:42:16.420" v="16" actId="478"/>
          <ac:spMkLst>
            <pc:docMk/>
            <pc:sldMk cId="3872063415" sldId="270"/>
            <ac:spMk id="4" creationId="{0F134480-CF7F-1B97-8B4C-7F0CA7681AEC}"/>
          </ac:spMkLst>
        </pc:spChg>
        <pc:picChg chg="del">
          <ac:chgData name="Neemias Informatica Lima" userId="b77af7bd85500281" providerId="LiveId" clId="{C7CFF6B5-BD6B-4DCB-B5C3-4C3CF035721C}" dt="2023-07-14T16:41:23.581" v="12" actId="478"/>
          <ac:picMkLst>
            <pc:docMk/>
            <pc:sldMk cId="3872063415" sldId="270"/>
            <ac:picMk id="3" creationId="{190E7710-091A-452B-950C-6DDDB6FC0AD7}"/>
          </ac:picMkLst>
        </pc:picChg>
        <pc:picChg chg="add mod">
          <ac:chgData name="Neemias Informatica Lima" userId="b77af7bd85500281" providerId="LiveId" clId="{C7CFF6B5-BD6B-4DCB-B5C3-4C3CF035721C}" dt="2023-07-14T16:42:47.049" v="19" actId="14100"/>
          <ac:picMkLst>
            <pc:docMk/>
            <pc:sldMk cId="3872063415" sldId="270"/>
            <ac:picMk id="6" creationId="{81751BE4-3DBC-884C-EE40-797001017446}"/>
          </ac:picMkLst>
        </pc:picChg>
        <pc:picChg chg="add mod">
          <ac:chgData name="Neemias Informatica Lima" userId="b77af7bd85500281" providerId="LiveId" clId="{C7CFF6B5-BD6B-4DCB-B5C3-4C3CF035721C}" dt="2023-07-14T16:44:11.058" v="24" actId="14100"/>
          <ac:picMkLst>
            <pc:docMk/>
            <pc:sldMk cId="3872063415" sldId="270"/>
            <ac:picMk id="1030" creationId="{60412625-1C35-D88E-9AEA-6F40A1746658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55.769" v="48" actId="962"/>
        <pc:sldMkLst>
          <pc:docMk/>
          <pc:sldMk cId="1851065780" sldId="276"/>
        </pc:sldMkLst>
        <pc:picChg chg="add mod">
          <ac:chgData name="Neemias Informatica Lima" userId="b77af7bd85500281" providerId="LiveId" clId="{C7CFF6B5-BD6B-4DCB-B5C3-4C3CF035721C}" dt="2023-07-14T16:45:55.769" v="48" actId="962"/>
          <ac:picMkLst>
            <pc:docMk/>
            <pc:sldMk cId="1851065780" sldId="276"/>
            <ac:picMk id="3" creationId="{4AA64551-2F79-9BA4-7BEB-979381A94712}"/>
          </ac:picMkLst>
        </pc:picChg>
        <pc:picChg chg="del">
          <ac:chgData name="Neemias Informatica Lima" userId="b77af7bd85500281" providerId="LiveId" clId="{C7CFF6B5-BD6B-4DCB-B5C3-4C3CF035721C}" dt="2023-07-14T16:40:46.661" v="7" actId="478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1.296" v="30" actId="962"/>
        <pc:sldMkLst>
          <pc:docMk/>
          <pc:sldMk cId="1864668640" sldId="277"/>
        </pc:sldMkLst>
        <pc:picChg chg="add mod">
          <ac:chgData name="Neemias Informatica Lima" userId="b77af7bd85500281" providerId="LiveId" clId="{C7CFF6B5-BD6B-4DCB-B5C3-4C3CF035721C}" dt="2023-07-14T16:45:01.296" v="30" actId="962"/>
          <ac:picMkLst>
            <pc:docMk/>
            <pc:sldMk cId="1864668640" sldId="277"/>
            <ac:picMk id="3" creationId="{E6E0109F-5A77-9B35-1EC9-DADFDCB004EF}"/>
          </ac:picMkLst>
        </pc:picChg>
        <pc:picChg chg="del">
          <ac:chgData name="Neemias Informatica Lima" userId="b77af7bd85500281" providerId="LiveId" clId="{C7CFF6B5-BD6B-4DCB-B5C3-4C3CF035721C}" dt="2023-07-14T16:39:03.898" v="1" actId="478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9.538" v="33" actId="962"/>
        <pc:sldMkLst>
          <pc:docMk/>
          <pc:sldMk cId="3902238588" sldId="279"/>
        </pc:sldMkLst>
        <pc:picChg chg="del">
          <ac:chgData name="Neemias Informatica Lima" userId="b77af7bd85500281" providerId="LiveId" clId="{C7CFF6B5-BD6B-4DCB-B5C3-4C3CF035721C}" dt="2023-07-14T16:39:05.178" v="2" actId="478"/>
          <ac:picMkLst>
            <pc:docMk/>
            <pc:sldMk cId="3902238588" sldId="279"/>
            <ac:picMk id="3" creationId="{3F633077-5B05-B93E-350C-8242BDDB79CC}"/>
          </ac:picMkLst>
        </pc:picChg>
        <pc:picChg chg="add mod">
          <ac:chgData name="Neemias Informatica Lima" userId="b77af7bd85500281" providerId="LiveId" clId="{C7CFF6B5-BD6B-4DCB-B5C3-4C3CF035721C}" dt="2023-07-14T16:45:09.538" v="33" actId="962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18.912" v="36" actId="962"/>
        <pc:sldMkLst>
          <pc:docMk/>
          <pc:sldMk cId="77404572" sldId="282"/>
        </pc:sldMkLst>
        <pc:picChg chg="del">
          <ac:chgData name="Neemias Informatica Lima" userId="b77af7bd85500281" providerId="LiveId" clId="{C7CFF6B5-BD6B-4DCB-B5C3-4C3CF035721C}" dt="2023-07-14T16:39:06.425" v="3" actId="478"/>
          <ac:picMkLst>
            <pc:docMk/>
            <pc:sldMk cId="77404572" sldId="282"/>
            <ac:picMk id="3" creationId="{72DEB6D5-AD5D-D543-BC91-C5B07DA643CD}"/>
          </ac:picMkLst>
        </pc:picChg>
        <pc:picChg chg="add mod">
          <ac:chgData name="Neemias Informatica Lima" userId="b77af7bd85500281" providerId="LiveId" clId="{C7CFF6B5-BD6B-4DCB-B5C3-4C3CF035721C}" dt="2023-07-14T16:45:18.912" v="36" actId="962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add del mod">
        <pc:chgData name="Neemias Informatica Lima" userId="b77af7bd85500281" providerId="LiveId" clId="{C7CFF6B5-BD6B-4DCB-B5C3-4C3CF035721C}" dt="2023-07-14T16:46:43.763" v="53" actId="47"/>
        <pc:sldMkLst>
          <pc:docMk/>
          <pc:sldMk cId="919621851" sldId="361"/>
        </pc:sldMkLst>
        <pc:picChg chg="del">
          <ac:chgData name="Neemias Informatica Lima" userId="b77af7bd85500281" providerId="LiveId" clId="{C7CFF6B5-BD6B-4DCB-B5C3-4C3CF035721C}" dt="2023-07-14T16:40:47.869" v="8" actId="478"/>
          <ac:picMkLst>
            <pc:docMk/>
            <pc:sldMk cId="919621851" sldId="361"/>
            <ac:picMk id="3" creationId="{31D984F8-1324-EF8F-9799-D578FAAAFEAD}"/>
          </ac:picMkLst>
        </pc:picChg>
        <pc:picChg chg="add mod">
          <ac:chgData name="Neemias Informatica Lima" userId="b77af7bd85500281" providerId="LiveId" clId="{C7CFF6B5-BD6B-4DCB-B5C3-4C3CF035721C}" dt="2023-07-14T16:46:37.967" v="51" actId="962"/>
          <ac:picMkLst>
            <pc:docMk/>
            <pc:sldMk cId="919621851" sldId="361"/>
            <ac:picMk id="4" creationId="{C61B46DD-41EC-8F0B-A26F-D035A1AF65CE}"/>
          </ac:picMkLst>
        </pc:picChg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  <pc:picChg chg="del">
          <ac:chgData name="Neemias Informatica Lima" userId="b77af7bd85500281" providerId="LiveId" clId="{C7CFF6B5-BD6B-4DCB-B5C3-4C3CF035721C}" dt="2023-07-14T16:40:50.277" v="9" actId="478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1:04.982" v="11" actId="962"/>
        <pc:sldMkLst>
          <pc:docMk/>
          <pc:sldMk cId="673714155" sldId="257"/>
        </pc:sldMkLst>
        <pc:picChg chg="del">
          <ac:chgData name="Neemias Informatica Lima" userId="b77af7bd85500281" providerId="LiveId" clId="{6471EC3C-74B5-499C-9F35-97C83CAD71F2}" dt="2023-05-25T16:17:53.855" v="0" actId="478"/>
          <ac:picMkLst>
            <pc:docMk/>
            <pc:sldMk cId="673714155" sldId="257"/>
            <ac:picMk id="3" creationId="{6F606184-2AD2-89BA-F152-3A8EE966624D}"/>
          </ac:picMkLst>
        </pc:picChg>
        <pc:picChg chg="add mod">
          <ac:chgData name="Neemias Informatica Lima" userId="b77af7bd85500281" providerId="LiveId" clId="{6471EC3C-74B5-499C-9F35-97C83CAD71F2}" dt="2023-05-25T16:21:04.982" v="11" actId="962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55.383" v="23" actId="962"/>
        <pc:sldMkLst>
          <pc:docMk/>
          <pc:sldMk cId="4063337808" sldId="262"/>
        </pc:sldMkLst>
        <pc:picChg chg="del">
          <ac:chgData name="Neemias Informatica Lima" userId="b77af7bd85500281" providerId="LiveId" clId="{6471EC3C-74B5-499C-9F35-97C83CAD71F2}" dt="2023-05-25T16:18:00.728" v="4" actId="478"/>
          <ac:picMkLst>
            <pc:docMk/>
            <pc:sldMk cId="4063337808" sldId="262"/>
            <ac:picMk id="3" creationId="{6E6EFE91-BCBE-B633-12F3-1B347CC0279A}"/>
          </ac:picMkLst>
        </pc:picChg>
        <pc:picChg chg="add mod">
          <ac:chgData name="Neemias Informatica Lima" userId="b77af7bd85500281" providerId="LiveId" clId="{6471EC3C-74B5-499C-9F35-97C83CAD71F2}" dt="2023-05-25T16:25:55.383" v="23" actId="962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1.881" v="26" actId="962"/>
        <pc:sldMkLst>
          <pc:docMk/>
          <pc:sldMk cId="530856640" sldId="263"/>
        </pc:sldMkLst>
        <pc:picChg chg="del">
          <ac:chgData name="Neemias Informatica Lima" userId="b77af7bd85500281" providerId="LiveId" clId="{6471EC3C-74B5-499C-9F35-97C83CAD71F2}" dt="2023-05-25T16:18:03.335" v="5" actId="478"/>
          <ac:picMkLst>
            <pc:docMk/>
            <pc:sldMk cId="530856640" sldId="263"/>
            <ac:picMk id="3" creationId="{AF683460-9DEC-1FC0-0045-0DF577C44096}"/>
          </ac:picMkLst>
        </pc:picChg>
        <pc:picChg chg="add mod">
          <ac:chgData name="Neemias Informatica Lima" userId="b77af7bd85500281" providerId="LiveId" clId="{6471EC3C-74B5-499C-9F35-97C83CAD71F2}" dt="2023-05-25T16:26:01.881" v="26" actId="962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9.885" v="29" actId="962"/>
        <pc:sldMkLst>
          <pc:docMk/>
          <pc:sldMk cId="3196196008" sldId="265"/>
        </pc:sldMkLst>
        <pc:picChg chg="del">
          <ac:chgData name="Neemias Informatica Lima" userId="b77af7bd85500281" providerId="LiveId" clId="{6471EC3C-74B5-499C-9F35-97C83CAD71F2}" dt="2023-05-25T16:18:06.811" v="6" actId="478"/>
          <ac:picMkLst>
            <pc:docMk/>
            <pc:sldMk cId="3196196008" sldId="265"/>
            <ac:picMk id="3" creationId="{4ADC614E-0802-FB3E-435A-6F922479A721}"/>
          </ac:picMkLst>
        </pc:picChg>
        <pc:picChg chg="add mod">
          <ac:chgData name="Neemias Informatica Lima" userId="b77af7bd85500281" providerId="LiveId" clId="{6471EC3C-74B5-499C-9F35-97C83CAD71F2}" dt="2023-05-25T16:26:09.885" v="29" actId="962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6471EC3C-74B5-499C-9F35-97C83CAD71F2}" dt="2023-05-26T19:49:01.230" v="34" actId="962"/>
        <pc:sldMkLst>
          <pc:docMk/>
          <pc:sldMk cId="1851065780" sldId="276"/>
        </pc:sldMkLst>
        <pc:picChg chg="del">
          <ac:chgData name="Neemias Informatica Lima" userId="b77af7bd85500281" providerId="LiveId" clId="{6471EC3C-74B5-499C-9F35-97C83CAD71F2}" dt="2023-05-25T16:18:10.891" v="8" actId="478"/>
          <ac:picMkLst>
            <pc:docMk/>
            <pc:sldMk cId="1851065780" sldId="276"/>
            <ac:picMk id="3" creationId="{11843B84-DB91-4FA3-4D1C-5D41B536EA03}"/>
          </ac:picMkLst>
        </pc:picChg>
        <pc:picChg chg="add mod">
          <ac:chgData name="Neemias Informatica Lima" userId="b77af7bd85500281" providerId="LiveId" clId="{6471EC3C-74B5-499C-9F35-97C83CAD71F2}" dt="2023-05-26T19:49:01.230" v="34" actId="962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6471EC3C-74B5-499C-9F35-97C83CAD71F2}" dt="2023-05-25T16:23:45.079" v="14" actId="962"/>
        <pc:sldMkLst>
          <pc:docMk/>
          <pc:sldMk cId="1864668640" sldId="277"/>
        </pc:sldMkLst>
        <pc:picChg chg="del">
          <ac:chgData name="Neemias Informatica Lima" userId="b77af7bd85500281" providerId="LiveId" clId="{6471EC3C-74B5-499C-9F35-97C83CAD71F2}" dt="2023-05-25T16:17:55.760" v="1" actId="478"/>
          <ac:picMkLst>
            <pc:docMk/>
            <pc:sldMk cId="1864668640" sldId="277"/>
            <ac:picMk id="3" creationId="{A9AD4CAF-3374-B84A-9951-801A6E84AFC4}"/>
          </ac:picMkLst>
        </pc:picChg>
        <pc:picChg chg="add mod">
          <ac:chgData name="Neemias Informatica Lima" userId="b77af7bd85500281" providerId="LiveId" clId="{6471EC3C-74B5-499C-9F35-97C83CAD71F2}" dt="2023-05-25T16:23:45.079" v="14" actId="962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  <pc:picChg chg="del">
          <ac:chgData name="Neemias Informatica Lima" userId="b77af7bd85500281" providerId="LiveId" clId="{6471EC3C-74B5-499C-9F35-97C83CAD71F2}" dt="2023-05-25T16:17:56.968" v="2" actId="478"/>
          <ac:picMkLst>
            <pc:docMk/>
            <pc:sldMk cId="3902238588" sldId="279"/>
            <ac:picMk id="3" creationId="{D3C47FB1-012F-F547-C1FB-A9921B2FF034}"/>
          </ac:picMkLst>
        </pc:picChg>
        <pc:picChg chg="add mod">
          <ac:chgData name="Neemias Informatica Lima" userId="b77af7bd85500281" providerId="LiveId" clId="{6471EC3C-74B5-499C-9F35-97C83CAD71F2}" dt="2023-05-25T16:24:51.698" v="17" actId="962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31.459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6471EC3C-74B5-499C-9F35-97C83CAD71F2}" dt="2023-05-25T16:25:31.459" v="20" actId="962"/>
          <ac:picMkLst>
            <pc:docMk/>
            <pc:sldMk cId="77404572" sldId="282"/>
            <ac:picMk id="3" creationId="{0AB9D2CC-87A2-AD6D-4DD7-D1902F98AFD5}"/>
          </ac:picMkLst>
        </pc:picChg>
        <pc:picChg chg="del">
          <ac:chgData name="Neemias Informatica Lima" userId="b77af7bd85500281" providerId="LiveId" clId="{6471EC3C-74B5-499C-9F35-97C83CAD71F2}" dt="2023-05-25T16:17:59.183" v="3" actId="478"/>
          <ac:picMkLst>
            <pc:docMk/>
            <pc:sldMk cId="77404572" sldId="282"/>
            <ac:picMk id="4" creationId="{739FF035-DA6B-3F2C-79D2-23C1F2269769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  <pc:picChg chg="del">
          <ac:chgData name="Neemias Informatica Lima" userId="b77af7bd85500281" providerId="LiveId" clId="{6471EC3C-74B5-499C-9F35-97C83CAD71F2}" dt="2023-05-25T16:18:08.608" v="7" actId="478"/>
          <ac:picMkLst>
            <pc:docMk/>
            <pc:sldMk cId="3333231734" sldId="283"/>
            <ac:picMk id="3" creationId="{8819F33F-EC4B-C99D-769E-0BFB5E2C6262}"/>
          </ac:picMkLst>
        </pc:picChg>
        <pc:picChg chg="add mod">
          <ac:chgData name="Neemias Informatica Lima" userId="b77af7bd85500281" providerId="LiveId" clId="{6471EC3C-74B5-499C-9F35-97C83CAD71F2}" dt="2023-05-25T16:26:17.621" v="31" actId="27614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">
        <pc:chgData name="Neemias Informatica Lima" userId="b77af7bd85500281" providerId="LiveId" clId="{57FC43F9-227B-4B97-BCE5-E16ADBFCFB4A}" dt="2023-06-08T21:09:07.268" v="25" actId="22"/>
        <pc:sldMkLst>
          <pc:docMk/>
          <pc:sldMk cId="673714155" sldId="257"/>
        </pc:sldMkLst>
        <pc:picChg chg="add">
          <ac:chgData name="Neemias Informatica Lima" userId="b77af7bd85500281" providerId="LiveId" clId="{57FC43F9-227B-4B97-BCE5-E16ADBFCFB4A}" dt="2023-06-08T21:09:07.268" v="25" actId="22"/>
          <ac:picMkLst>
            <pc:docMk/>
            <pc:sldMk cId="673714155" sldId="257"/>
            <ac:picMk id="3" creationId="{E356468B-22D8-F80B-C71F-062B7AE3C21F}"/>
          </ac:picMkLst>
        </pc:picChg>
      </pc:sldChg>
      <pc:sldChg chg="addSp modSp mod">
        <pc:chgData name="Neemias Informatica Lima" userId="b77af7bd85500281" providerId="LiveId" clId="{57FC43F9-227B-4B97-BCE5-E16ADBFCFB4A}" dt="2023-06-08T21:07:17.688" v="15" actId="14100"/>
        <pc:sldMkLst>
          <pc:docMk/>
          <pc:sldMk cId="4063337808" sldId="262"/>
        </pc:sldMkLst>
        <pc:picChg chg="add mod">
          <ac:chgData name="Neemias Informatica Lima" userId="b77af7bd85500281" providerId="LiveId" clId="{57FC43F9-227B-4B97-BCE5-E16ADBFCFB4A}" dt="2023-06-08T21:07:17.688" v="15" actId="14100"/>
          <ac:picMkLst>
            <pc:docMk/>
            <pc:sldMk cId="4063337808" sldId="262"/>
            <ac:picMk id="3" creationId="{7F1E31D0-5E66-2770-A505-ABF4E088C424}"/>
          </ac:picMkLst>
        </pc:picChg>
      </pc:sldChg>
      <pc:sldChg chg="addSp modSp mod">
        <pc:chgData name="Neemias Informatica Lima" userId="b77af7bd85500281" providerId="LiveId" clId="{57FC43F9-227B-4B97-BCE5-E16ADBFCFB4A}" dt="2023-06-08T21:07:24.804" v="18" actId="962"/>
        <pc:sldMkLst>
          <pc:docMk/>
          <pc:sldMk cId="530856640" sldId="263"/>
        </pc:sldMkLst>
        <pc:picChg chg="add mod">
          <ac:chgData name="Neemias Informatica Lima" userId="b77af7bd85500281" providerId="LiveId" clId="{57FC43F9-227B-4B97-BCE5-E16ADBFCFB4A}" dt="2023-06-08T21:07:24.804" v="18" actId="962"/>
          <ac:picMkLst>
            <pc:docMk/>
            <pc:sldMk cId="530856640" sldId="263"/>
            <ac:picMk id="3" creationId="{FBCDF657-A911-008A-67E9-7E2A2B62D655}"/>
          </ac:picMkLst>
        </pc:picChg>
      </pc:sldChg>
      <pc:sldChg chg="addSp modSp mod">
        <pc:chgData name="Neemias Informatica Lima" userId="b77af7bd85500281" providerId="LiveId" clId="{57FC43F9-227B-4B97-BCE5-E16ADBFCFB4A}" dt="2023-06-08T21:07:30.701" v="21" actId="962"/>
        <pc:sldMkLst>
          <pc:docMk/>
          <pc:sldMk cId="3196196008" sldId="265"/>
        </pc:sldMkLst>
        <pc:picChg chg="add mod">
          <ac:chgData name="Neemias Informatica Lima" userId="b77af7bd85500281" providerId="LiveId" clId="{57FC43F9-227B-4B97-BCE5-E16ADBFCFB4A}" dt="2023-06-08T21:07:30.701" v="21" actId="962"/>
          <ac:picMkLst>
            <pc:docMk/>
            <pc:sldMk cId="3196196008" sldId="265"/>
            <ac:picMk id="3" creationId="{82E6D5A7-1B01-5639-5471-5930C5886106}"/>
          </ac:picMkLst>
        </pc:picChg>
      </pc:sldChg>
      <pc:sldChg chg="addSp modSp mod">
        <pc:chgData name="Neemias Informatica Lima" userId="b77af7bd85500281" providerId="LiveId" clId="{57FC43F9-227B-4B97-BCE5-E16ADBFCFB4A}" dt="2023-06-08T23:04:55.260" v="28" actId="962"/>
        <pc:sldMkLst>
          <pc:docMk/>
          <pc:sldMk cId="1851065780" sldId="276"/>
        </pc:sldMkLst>
        <pc:picChg chg="add mod">
          <ac:chgData name="Neemias Informatica Lima" userId="b77af7bd85500281" providerId="LiveId" clId="{57FC43F9-227B-4B97-BCE5-E16ADBFCFB4A}" dt="2023-06-08T23:04:55.260" v="28" actId="962"/>
          <ac:picMkLst>
            <pc:docMk/>
            <pc:sldMk cId="1851065780" sldId="276"/>
            <ac:picMk id="3" creationId="{B7E6096E-A606-0E93-E5FA-F801188ECC63}"/>
          </ac:picMkLst>
        </pc:picChg>
      </pc:sldChg>
      <pc:sldChg chg="addSp modSp mod">
        <pc:chgData name="Neemias Informatica Lima" userId="b77af7bd85500281" providerId="LiveId" clId="{57FC43F9-227B-4B97-BCE5-E16ADBFCFB4A}" dt="2023-06-08T21:06:49.011" v="2" actId="962"/>
        <pc:sldMkLst>
          <pc:docMk/>
          <pc:sldMk cId="1864668640" sldId="277"/>
        </pc:sldMkLst>
        <pc:picChg chg="add mod">
          <ac:chgData name="Neemias Informatica Lima" userId="b77af7bd85500281" providerId="LiveId" clId="{57FC43F9-227B-4B97-BCE5-E16ADBFCFB4A}" dt="2023-06-08T21:06:49.011" v="2" actId="962"/>
          <ac:picMkLst>
            <pc:docMk/>
            <pc:sldMk cId="1864668640" sldId="277"/>
            <ac:picMk id="3" creationId="{CDDA230D-A46A-B98C-01BB-796971E7E4C9}"/>
          </ac:picMkLst>
        </pc:picChg>
      </pc:sldChg>
      <pc:sldChg chg="addSp modSp mod">
        <pc:chgData name="Neemias Informatica Lima" userId="b77af7bd85500281" providerId="LiveId" clId="{57FC43F9-227B-4B97-BCE5-E16ADBFCFB4A}" dt="2023-06-08T21:06:56.568" v="5" actId="962"/>
        <pc:sldMkLst>
          <pc:docMk/>
          <pc:sldMk cId="3902238588" sldId="279"/>
        </pc:sldMkLst>
        <pc:picChg chg="add mod">
          <ac:chgData name="Neemias Informatica Lima" userId="b77af7bd85500281" providerId="LiveId" clId="{57FC43F9-227B-4B97-BCE5-E16ADBFCFB4A}" dt="2023-06-08T21:06:56.568" v="5" actId="962"/>
          <ac:picMkLst>
            <pc:docMk/>
            <pc:sldMk cId="3902238588" sldId="279"/>
            <ac:picMk id="3" creationId="{F14AD8EF-9720-B515-0EF6-4FFC00C527F7}"/>
          </ac:picMkLst>
        </pc:picChg>
      </pc:sldChg>
      <pc:sldChg chg="addSp modSp mod">
        <pc:chgData name="Neemias Informatica Lima" userId="b77af7bd85500281" providerId="LiveId" clId="{57FC43F9-227B-4B97-BCE5-E16ADBFCFB4A}" dt="2023-06-08T21:07:08.015" v="11" actId="14100"/>
        <pc:sldMkLst>
          <pc:docMk/>
          <pc:sldMk cId="77404572" sldId="282"/>
        </pc:sldMkLst>
        <pc:picChg chg="add mod">
          <ac:chgData name="Neemias Informatica Lima" userId="b77af7bd85500281" providerId="LiveId" clId="{57FC43F9-227B-4B97-BCE5-E16ADBFCFB4A}" dt="2023-06-08T21:07:08.015" v="11" actId="14100"/>
          <ac:picMkLst>
            <pc:docMk/>
            <pc:sldMk cId="77404572" sldId="282"/>
            <ac:picMk id="3" creationId="{6FAAF0C7-C37D-4633-883C-214D2D2AD282}"/>
          </ac:picMkLst>
        </pc:picChg>
      </pc:sldChg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  <pc:picChg chg="add mod">
          <ac:chgData name="Neemias Informatica Lima" userId="b77af7bd85500281" providerId="LiveId" clId="{57FC43F9-227B-4B97-BCE5-E16ADBFCFB4A}" dt="2023-06-08T21:07:50.890" v="24" actId="962"/>
          <ac:picMkLst>
            <pc:docMk/>
            <pc:sldMk cId="3333231734" sldId="283"/>
            <ac:picMk id="3" creationId="{1510258D-1A88-DB5F-44D1-07DD090C82B7}"/>
          </ac:picMkLst>
        </pc:picChg>
      </pc:sldChg>
    </pc:docChg>
  </pc:docChgLst>
  <pc:docChgLst>
    <pc:chgData name="Neemias Informatica Lima" userId="b77af7bd85500281" providerId="LiveId" clId="{8FACC387-12D4-46DE-9D97-C8F97E97FA61}"/>
    <pc:docChg chg="custSel addSld modSld">
      <pc:chgData name="Neemias Informatica Lima" userId="b77af7bd85500281" providerId="LiveId" clId="{8FACC387-12D4-46DE-9D97-C8F97E97FA61}" dt="2023-09-08T11:17:00.198" v="27"/>
      <pc:docMkLst>
        <pc:docMk/>
      </pc:docMkLst>
      <pc:sldChg chg="addSp delSp modSp mod">
        <pc:chgData name="Neemias Informatica Lima" userId="b77af7bd85500281" providerId="LiveId" clId="{8FACC387-12D4-46DE-9D97-C8F97E97FA61}" dt="2023-09-07T23:47:55.732" v="10"/>
        <pc:sldMkLst>
          <pc:docMk/>
          <pc:sldMk cId="673714155" sldId="257"/>
        </pc:sldMkLst>
        <pc:picChg chg="del">
          <ac:chgData name="Neemias Informatica Lima" userId="b77af7bd85500281" providerId="LiveId" clId="{8FACC387-12D4-46DE-9D97-C8F97E97FA61}" dt="2023-09-07T23:46:33.655" v="1" actId="478"/>
          <ac:picMkLst>
            <pc:docMk/>
            <pc:sldMk cId="673714155" sldId="257"/>
            <ac:picMk id="3" creationId="{AD056C5E-E75A-159C-6344-85B85EDF5BAC}"/>
          </ac:picMkLst>
        </pc:picChg>
        <pc:picChg chg="add mod">
          <ac:chgData name="Neemias Informatica Lima" userId="b77af7bd85500281" providerId="LiveId" clId="{8FACC387-12D4-46DE-9D97-C8F97E97FA61}" dt="2023-09-07T23:47:55.732" v="10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57.059" v="16" actId="14100"/>
        <pc:sldMkLst>
          <pc:docMk/>
          <pc:sldMk cId="4063337808" sldId="262"/>
        </pc:sldMkLst>
        <pc:picChg chg="add mod">
          <ac:chgData name="Neemias Informatica Lima" userId="b77af7bd85500281" providerId="LiveId" clId="{8FACC387-12D4-46DE-9D97-C8F97E97FA61}" dt="2023-09-07T23:48:57.059" v="16" actId="14100"/>
          <ac:picMkLst>
            <pc:docMk/>
            <pc:sldMk cId="4063337808" sldId="262"/>
            <ac:picMk id="3" creationId="{65B8D815-5D7B-02A0-D443-6A662CAD5458}"/>
          </ac:picMkLst>
        </pc:picChg>
        <pc:picChg chg="del">
          <ac:chgData name="Neemias Informatica Lima" userId="b77af7bd85500281" providerId="LiveId" clId="{8FACC387-12D4-46DE-9D97-C8F97E97FA61}" dt="2023-09-07T23:46:40.871" v="5" actId="478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22.163" v="12"/>
        <pc:sldMkLst>
          <pc:docMk/>
          <pc:sldMk cId="530856640" sldId="263"/>
        </pc:sldMkLst>
        <pc:picChg chg="add mod">
          <ac:chgData name="Neemias Informatica Lima" userId="b77af7bd85500281" providerId="LiveId" clId="{8FACC387-12D4-46DE-9D97-C8F97E97FA61}" dt="2023-09-07T23:48:22.163" v="12"/>
          <ac:picMkLst>
            <pc:docMk/>
            <pc:sldMk cId="530856640" sldId="263"/>
            <ac:picMk id="3" creationId="{F2A21851-976C-B981-7D91-4B27AF59DDDE}"/>
          </ac:picMkLst>
        </pc:picChg>
        <pc:picChg chg="del">
          <ac:chgData name="Neemias Informatica Lima" userId="b77af7bd85500281" providerId="LiveId" clId="{8FACC387-12D4-46DE-9D97-C8F97E97FA61}" dt="2023-09-07T23:46:36.987" v="3" actId="478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30.441" v="20" actId="14100"/>
        <pc:sldMkLst>
          <pc:docMk/>
          <pc:sldMk cId="3196196008" sldId="265"/>
        </pc:sldMkLst>
        <pc:picChg chg="add mod">
          <ac:chgData name="Neemias Informatica Lima" userId="b77af7bd85500281" providerId="LiveId" clId="{8FACC387-12D4-46DE-9D97-C8F97E97FA61}" dt="2023-09-07T23:49:30.441" v="20" actId="14100"/>
          <ac:picMkLst>
            <pc:docMk/>
            <pc:sldMk cId="3196196008" sldId="265"/>
            <ac:picMk id="3" creationId="{AB7F8420-EF8C-D537-1252-32B2E5E147A3}"/>
          </ac:picMkLst>
        </pc:picChg>
        <pc:picChg chg="del">
          <ac:chgData name="Neemias Informatica Lima" userId="b77af7bd85500281" providerId="LiveId" clId="{8FACC387-12D4-46DE-9D97-C8F97E97FA61}" dt="2023-09-07T23:46:42.959" v="6" actId="478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55.457" v="23" actId="22"/>
        <pc:sldMkLst>
          <pc:docMk/>
          <pc:sldMk cId="1851065780" sldId="276"/>
        </pc:sldMkLst>
        <pc:picChg chg="del">
          <ac:chgData name="Neemias Informatica Lima" userId="b77af7bd85500281" providerId="LiveId" clId="{8FACC387-12D4-46DE-9D97-C8F97E97FA61}" dt="2023-09-07T23:46:45.031" v="7" actId="478"/>
          <ac:picMkLst>
            <pc:docMk/>
            <pc:sldMk cId="1851065780" sldId="276"/>
            <ac:picMk id="3" creationId="{4A5E1A71-B5A0-7045-FAEA-0EB51E0A7361}"/>
          </ac:picMkLst>
        </pc:picChg>
        <pc:picChg chg="add del mod">
          <ac:chgData name="Neemias Informatica Lima" userId="b77af7bd85500281" providerId="LiveId" clId="{8FACC387-12D4-46DE-9D97-C8F97E97FA61}" dt="2023-09-07T23:49:54.663" v="22" actId="478"/>
          <ac:picMkLst>
            <pc:docMk/>
            <pc:sldMk cId="1851065780" sldId="276"/>
            <ac:picMk id="4" creationId="{2D77CB54-4C9C-B68B-5167-D7BB86C14FBD}"/>
          </ac:picMkLst>
        </pc:picChg>
        <pc:picChg chg="add">
          <ac:chgData name="Neemias Informatica Lima" userId="b77af7bd85500281" providerId="LiveId" clId="{8FACC387-12D4-46DE-9D97-C8F97E97FA61}" dt="2023-09-07T23:49:55.457" v="23" actId="22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03.879" v="11"/>
        <pc:sldMkLst>
          <pc:docMk/>
          <pc:sldMk cId="1864668640" sldId="277"/>
        </pc:sldMkLst>
        <pc:picChg chg="add mod">
          <ac:chgData name="Neemias Informatica Lima" userId="b77af7bd85500281" providerId="LiveId" clId="{8FACC387-12D4-46DE-9D97-C8F97E97FA61}" dt="2023-09-07T23:48:03.879" v="11"/>
          <ac:picMkLst>
            <pc:docMk/>
            <pc:sldMk cId="1864668640" sldId="277"/>
            <ac:picMk id="3" creationId="{5B195D60-06A3-4A6E-1AFB-6EA3778BB578}"/>
          </ac:picMkLst>
        </pc:picChg>
        <pc:picChg chg="del">
          <ac:chgData name="Neemias Informatica Lima" userId="b77af7bd85500281" providerId="LiveId" clId="{8FACC387-12D4-46DE-9D97-C8F97E97FA61}" dt="2023-09-07T23:46:35.104" v="2" actId="478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38.794" v="13"/>
        <pc:sldMkLst>
          <pc:docMk/>
          <pc:sldMk cId="77404572" sldId="282"/>
        </pc:sldMkLst>
        <pc:picChg chg="del">
          <ac:chgData name="Neemias Informatica Lima" userId="b77af7bd85500281" providerId="LiveId" clId="{8FACC387-12D4-46DE-9D97-C8F97E97FA61}" dt="2023-09-07T23:46:39.351" v="4" actId="478"/>
          <ac:picMkLst>
            <pc:docMk/>
            <pc:sldMk cId="77404572" sldId="282"/>
            <ac:picMk id="3" creationId="{65F87A91-C30E-08A0-35DA-50D7460E82A5}"/>
          </ac:picMkLst>
        </pc:picChg>
        <pc:picChg chg="add mod">
          <ac:chgData name="Neemias Informatica Lima" userId="b77af7bd85500281" providerId="LiveId" clId="{8FACC387-12D4-46DE-9D97-C8F97E97FA61}" dt="2023-09-07T23:48:38.794" v="13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">
        <pc:chgData name="Neemias Informatica Lima" userId="b77af7bd85500281" providerId="LiveId" clId="{8FACC387-12D4-46DE-9D97-C8F97E97FA61}" dt="2023-09-07T23:47:46.711" v="9" actId="22"/>
        <pc:sldMkLst>
          <pc:docMk/>
          <pc:sldMk cId="919621851" sldId="361"/>
        </pc:sldMkLst>
        <pc:picChg chg="add">
          <ac:chgData name="Neemias Informatica Lima" userId="b77af7bd85500281" providerId="LiveId" clId="{8FACC387-12D4-46DE-9D97-C8F97E97FA61}" dt="2023-09-07T23:47:46.711" v="9" actId="22"/>
          <ac:picMkLst>
            <pc:docMk/>
            <pc:sldMk cId="919621851" sldId="361"/>
            <ac:picMk id="3" creationId="{913BF495-6995-CAE5-4223-CEFBFE7A5A73}"/>
          </ac:picMkLst>
        </pc:picChg>
        <pc:picChg chg="del">
          <ac:chgData name="Neemias Informatica Lima" userId="b77af7bd85500281" providerId="LiveId" clId="{8FACC387-12D4-46DE-9D97-C8F97E97FA61}" dt="2023-09-07T23:46:32.016" v="0" actId="478"/>
          <ac:picMkLst>
            <pc:docMk/>
            <pc:sldMk cId="919621851" sldId="361"/>
            <ac:picMk id="4" creationId="{A4116F52-DFE8-9C4A-E0F5-E9543FFB3AFB}"/>
          </ac:picMkLst>
        </pc:picChg>
      </pc:sldChg>
      <pc:sldChg chg="addSp delSp mod">
        <pc:chgData name="Neemias Informatica Lima" userId="b77af7bd85500281" providerId="LiveId" clId="{8FACC387-12D4-46DE-9D97-C8F97E97FA61}" dt="2023-09-07T23:50:30.358" v="24" actId="22"/>
        <pc:sldMkLst>
          <pc:docMk/>
          <pc:sldMk cId="3974945493" sldId="363"/>
        </pc:sldMkLst>
        <pc:picChg chg="add">
          <ac:chgData name="Neemias Informatica Lima" userId="b77af7bd85500281" providerId="LiveId" clId="{8FACC387-12D4-46DE-9D97-C8F97E97FA61}" dt="2023-09-07T23:50:30.358" v="24" actId="22"/>
          <ac:picMkLst>
            <pc:docMk/>
            <pc:sldMk cId="3974945493" sldId="363"/>
            <ac:picMk id="3" creationId="{A28723B1-B524-FF22-AD0B-DF3453C5DF3D}"/>
          </ac:picMkLst>
        </pc:picChg>
        <pc:picChg chg="del">
          <ac:chgData name="Neemias Informatica Lima" userId="b77af7bd85500281" providerId="LiveId" clId="{8FACC387-12D4-46DE-9D97-C8F97E97FA61}" dt="2023-09-07T23:46:46.699" v="8" actId="478"/>
          <ac:picMkLst>
            <pc:docMk/>
            <pc:sldMk cId="3974945493" sldId="363"/>
            <ac:picMk id="4" creationId="{CBA6891C-F067-EA87-0CF7-5DBF15ABC926}"/>
          </ac:picMkLst>
        </pc:picChg>
      </pc:sldChg>
      <pc:sldChg chg="addSp delSp modSp add mod">
        <pc:chgData name="Neemias Informatica Lima" userId="b77af7bd85500281" providerId="LiveId" clId="{8FACC387-12D4-46DE-9D97-C8F97E97FA61}" dt="2023-09-08T11:17:00.198" v="27"/>
        <pc:sldMkLst>
          <pc:docMk/>
          <pc:sldMk cId="3507524063" sldId="364"/>
        </pc:sldMkLst>
        <pc:picChg chg="add mod">
          <ac:chgData name="Neemias Informatica Lima" userId="b77af7bd85500281" providerId="LiveId" clId="{8FACC387-12D4-46DE-9D97-C8F97E97FA61}" dt="2023-09-08T11:17:00.198" v="27"/>
          <ac:picMkLst>
            <pc:docMk/>
            <pc:sldMk cId="3507524063" sldId="364"/>
            <ac:picMk id="3" creationId="{7D4DA1FF-6E93-4A4E-974D-4E9B30BA902B}"/>
          </ac:picMkLst>
        </pc:picChg>
        <pc:picChg chg="del">
          <ac:chgData name="Neemias Informatica Lima" userId="b77af7bd85500281" providerId="LiveId" clId="{8FACC387-12D4-46DE-9D97-C8F97E97FA61}" dt="2023-09-07T23:50:42.311" v="26" actId="478"/>
          <ac:picMkLst>
            <pc:docMk/>
            <pc:sldMk cId="3507524063" sldId="364"/>
            <ac:picMk id="3" creationId="{A28723B1-B524-FF22-AD0B-DF3453C5DF3D}"/>
          </ac:picMkLst>
        </pc:picChg>
      </pc:sldChg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delSp modSp mod">
        <pc:chgData name="Neemias Informatica Lima" userId="b77af7bd85500281" providerId="LiveId" clId="{4BF2BE2A-60C8-41C0-B821-291F37CBF2CC}" dt="2023-07-05T20:35:59.181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4BF2BE2A-60C8-41C0-B821-291F37CBF2CC}" dt="2023-07-05T20:35:59.181" v="11" actId="962"/>
          <ac:picMkLst>
            <pc:docMk/>
            <pc:sldMk cId="673714155" sldId="257"/>
            <ac:picMk id="3" creationId="{1587AE23-F5D3-3EEB-F00C-9095CE1C0B11}"/>
          </ac:picMkLst>
        </pc:picChg>
        <pc:picChg chg="del">
          <ac:chgData name="Neemias Informatica Lima" userId="b77af7bd85500281" providerId="LiveId" clId="{4BF2BE2A-60C8-41C0-B821-291F37CBF2CC}" dt="2023-07-05T20:34:21.783" v="0" actId="478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32.859" v="23" actId="962"/>
        <pc:sldMkLst>
          <pc:docMk/>
          <pc:sldMk cId="4063337808" sldId="262"/>
        </pc:sldMkLst>
        <pc:picChg chg="del">
          <ac:chgData name="Neemias Informatica Lima" userId="b77af7bd85500281" providerId="LiveId" clId="{4BF2BE2A-60C8-41C0-B821-291F37CBF2CC}" dt="2023-07-05T20:34:26.948" v="4" actId="478"/>
          <ac:picMkLst>
            <pc:docMk/>
            <pc:sldMk cId="4063337808" sldId="262"/>
            <ac:picMk id="3" creationId="{FFC587FB-A53E-147F-4936-D3FF7EF87893}"/>
          </ac:picMkLst>
        </pc:picChg>
        <pc:picChg chg="add mod">
          <ac:chgData name="Neemias Informatica Lima" userId="b77af7bd85500281" providerId="LiveId" clId="{4BF2BE2A-60C8-41C0-B821-291F37CBF2CC}" dt="2023-07-05T20:36:32.859" v="23" actId="962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43.078" v="26" actId="962"/>
        <pc:sldMkLst>
          <pc:docMk/>
          <pc:sldMk cId="530856640" sldId="263"/>
        </pc:sldMkLst>
        <pc:picChg chg="del">
          <ac:chgData name="Neemias Informatica Lima" userId="b77af7bd85500281" providerId="LiveId" clId="{4BF2BE2A-60C8-41C0-B821-291F37CBF2CC}" dt="2023-07-05T20:34:28.765" v="5" actId="478"/>
          <ac:picMkLst>
            <pc:docMk/>
            <pc:sldMk cId="530856640" sldId="263"/>
            <ac:picMk id="3" creationId="{BB3C65D1-38DB-704B-15B6-B9E8CD8F60B6}"/>
          </ac:picMkLst>
        </pc:picChg>
        <pc:picChg chg="add mod">
          <ac:chgData name="Neemias Informatica Lima" userId="b77af7bd85500281" providerId="LiveId" clId="{4BF2BE2A-60C8-41C0-B821-291F37CBF2CC}" dt="2023-07-05T20:36:43.078" v="26" actId="962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0.350" v="29" actId="962"/>
        <pc:sldMkLst>
          <pc:docMk/>
          <pc:sldMk cId="3196196008" sldId="265"/>
        </pc:sldMkLst>
        <pc:picChg chg="del">
          <ac:chgData name="Neemias Informatica Lima" userId="b77af7bd85500281" providerId="LiveId" clId="{4BF2BE2A-60C8-41C0-B821-291F37CBF2CC}" dt="2023-07-05T20:34:29.933" v="6" actId="478"/>
          <ac:picMkLst>
            <pc:docMk/>
            <pc:sldMk cId="3196196008" sldId="265"/>
            <ac:picMk id="3" creationId="{DAA68AE5-F6CB-1EB6-08D2-F769212E3F02}"/>
          </ac:picMkLst>
        </pc:picChg>
        <pc:picChg chg="add mod">
          <ac:chgData name="Neemias Informatica Lima" userId="b77af7bd85500281" providerId="LiveId" clId="{4BF2BE2A-60C8-41C0-B821-291F37CBF2CC}" dt="2023-07-05T20:36:50.350" v="29" actId="962"/>
          <ac:picMkLst>
            <pc:docMk/>
            <pc:sldMk cId="3196196008" sldId="265"/>
            <ac:picMk id="4" creationId="{20111F46-A5CD-2E07-4DDD-6A728DBFBCB5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7.366" v="32" actId="962"/>
        <pc:sldMkLst>
          <pc:docMk/>
          <pc:sldMk cId="1851065780" sldId="276"/>
        </pc:sldMkLst>
        <pc:picChg chg="del">
          <ac:chgData name="Neemias Informatica Lima" userId="b77af7bd85500281" providerId="LiveId" clId="{4BF2BE2A-60C8-41C0-B821-291F37CBF2CC}" dt="2023-07-05T20:34:31.668" v="7" actId="478"/>
          <ac:picMkLst>
            <pc:docMk/>
            <pc:sldMk cId="1851065780" sldId="276"/>
            <ac:picMk id="3" creationId="{322BBFF3-C470-3073-05D1-BB097AFA7A4A}"/>
          </ac:picMkLst>
        </pc:picChg>
        <pc:picChg chg="add mod">
          <ac:chgData name="Neemias Informatica Lima" userId="b77af7bd85500281" providerId="LiveId" clId="{4BF2BE2A-60C8-41C0-B821-291F37CBF2CC}" dt="2023-07-05T20:36:57.366" v="32" actId="962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05.952" v="14" actId="962"/>
        <pc:sldMkLst>
          <pc:docMk/>
          <pc:sldMk cId="1864668640" sldId="277"/>
        </pc:sldMkLst>
        <pc:picChg chg="del">
          <ac:chgData name="Neemias Informatica Lima" userId="b77af7bd85500281" providerId="LiveId" clId="{4BF2BE2A-60C8-41C0-B821-291F37CBF2CC}" dt="2023-07-05T20:34:23.452" v="1" actId="478"/>
          <ac:picMkLst>
            <pc:docMk/>
            <pc:sldMk cId="1864668640" sldId="277"/>
            <ac:picMk id="3" creationId="{2B752D74-681E-48D7-EB35-205672941F70}"/>
          </ac:picMkLst>
        </pc:picChg>
        <pc:picChg chg="add mod">
          <ac:chgData name="Neemias Informatica Lima" userId="b77af7bd85500281" providerId="LiveId" clId="{4BF2BE2A-60C8-41C0-B821-291F37CBF2CC}" dt="2023-07-05T20:36:05.952" v="14" actId="962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16.027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4BF2BE2A-60C8-41C0-B821-291F37CBF2CC}" dt="2023-07-05T20:36:16.027" v="17" actId="962"/>
          <ac:picMkLst>
            <pc:docMk/>
            <pc:sldMk cId="3902238588" sldId="279"/>
            <ac:picMk id="3" creationId="{3F633077-5B05-B93E-350C-8242BDDB79CC}"/>
          </ac:picMkLst>
        </pc:picChg>
        <pc:picChg chg="del">
          <ac:chgData name="Neemias Informatica Lima" userId="b77af7bd85500281" providerId="LiveId" clId="{4BF2BE2A-60C8-41C0-B821-291F37CBF2CC}" dt="2023-07-05T20:34:24.468" v="2" actId="478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21.696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4BF2BE2A-60C8-41C0-B821-291F37CBF2CC}" dt="2023-07-05T20:36:21.696" v="20" actId="962"/>
          <ac:picMkLst>
            <pc:docMk/>
            <pc:sldMk cId="77404572" sldId="282"/>
            <ac:picMk id="3" creationId="{72DEB6D5-AD5D-D543-BC91-C5B07DA643CD}"/>
          </ac:picMkLst>
        </pc:picChg>
        <pc:picChg chg="del">
          <ac:chgData name="Neemias Informatica Lima" userId="b77af7bd85500281" providerId="LiveId" clId="{4BF2BE2A-60C8-41C0-B821-291F37CBF2CC}" dt="2023-07-05T20:34:25.748" v="3" actId="478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BF2BE2A-60C8-41C0-B821-291F37CBF2CC}" dt="2023-07-07T15:12:19.219" v="39" actId="962"/>
        <pc:sldMkLst>
          <pc:docMk/>
          <pc:sldMk cId="919621851" sldId="361"/>
        </pc:sldMkLst>
        <pc:picChg chg="del">
          <ac:chgData name="Neemias Informatica Lima" userId="b77af7bd85500281" providerId="LiveId" clId="{4BF2BE2A-60C8-41C0-B821-291F37CBF2CC}" dt="2023-07-05T20:34:33.453" v="8" actId="478"/>
          <ac:picMkLst>
            <pc:docMk/>
            <pc:sldMk cId="919621851" sldId="361"/>
            <ac:picMk id="3" creationId="{07EB2D89-FACA-8DCA-50C5-5B54C4F54488}"/>
          </ac:picMkLst>
        </pc:picChg>
        <pc:picChg chg="add mod">
          <ac:chgData name="Neemias Informatica Lima" userId="b77af7bd85500281" providerId="LiveId" clId="{4BF2BE2A-60C8-41C0-B821-291F37CBF2CC}" dt="2023-07-07T15:12:19.219" v="39" actId="962"/>
          <ac:picMkLst>
            <pc:docMk/>
            <pc:sldMk cId="919621851" sldId="361"/>
            <ac:picMk id="3" creationId="{31D984F8-1324-EF8F-9799-D578FAAAFEAD}"/>
          </ac:picMkLst>
        </pc:picChg>
      </pc:sldChg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  <pc:picChg chg="add mod">
          <ac:chgData name="Neemias Informatica Lima" userId="b77af7bd85500281" providerId="LiveId" clId="{4BF2BE2A-60C8-41C0-B821-291F37CBF2CC}" dt="2023-07-07T15:12:10.625" v="36" actId="962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10:42.768" v="22" actId="962"/>
        <pc:sldMkLst>
          <pc:docMk/>
          <pc:sldMk cId="402958929" sldId="258"/>
        </pc:sldMkLst>
        <pc:picChg chg="add mod">
          <ac:chgData name="Neemias Informatica Lima" userId="b77af7bd85500281" providerId="LiveId" clId="{88E3CF94-3A65-4C12-BA59-18F1403CC609}" dt="2023-02-03T12:10:42.768" v="22" actId="962"/>
          <ac:picMkLst>
            <pc:docMk/>
            <pc:sldMk cId="402958929" sldId="258"/>
            <ac:picMk id="3" creationId="{5EF47E0C-97C3-B249-8477-9BD03FF84728}"/>
          </ac:picMkLst>
        </pc:picChg>
        <pc:picChg chg="del">
          <ac:chgData name="Neemias Informatica Lima" userId="b77af7bd85500281" providerId="LiveId" clId="{88E3CF94-3A65-4C12-BA59-18F1403CC609}" dt="2023-02-03T12:08:47.617" v="3" actId="478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16.713" v="19" actId="962"/>
        <pc:sldMkLst>
          <pc:docMk/>
          <pc:sldMk cId="752383100" sldId="259"/>
        </pc:sldMkLst>
        <pc:picChg chg="add mod">
          <ac:chgData name="Neemias Informatica Lima" userId="b77af7bd85500281" providerId="LiveId" clId="{88E3CF94-3A65-4C12-BA59-18F1403CC609}" dt="2023-02-03T12:10:16.713" v="19" actId="962"/>
          <ac:picMkLst>
            <pc:docMk/>
            <pc:sldMk cId="752383100" sldId="259"/>
            <ac:picMk id="3" creationId="{CC895985-7FA5-DFFA-DED1-949515D68809}"/>
          </ac:picMkLst>
        </pc:picChg>
        <pc:picChg chg="del">
          <ac:chgData name="Neemias Informatica Lima" userId="b77af7bd85500281" providerId="LiveId" clId="{88E3CF94-3A65-4C12-BA59-18F1403CC609}" dt="2023-02-03T12:08:46.401" v="2" actId="478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0.744" v="25" actId="962"/>
        <pc:sldMkLst>
          <pc:docMk/>
          <pc:sldMk cId="145279048" sldId="260"/>
        </pc:sldMkLst>
        <pc:picChg chg="add mod">
          <ac:chgData name="Neemias Informatica Lima" userId="b77af7bd85500281" providerId="LiveId" clId="{88E3CF94-3A65-4C12-BA59-18F1403CC609}" dt="2023-02-03T12:16:40.744" v="25" actId="962"/>
          <ac:picMkLst>
            <pc:docMk/>
            <pc:sldMk cId="145279048" sldId="260"/>
            <ac:picMk id="3" creationId="{6AB34A9B-8E47-1B0A-DE07-532DBB2FE040}"/>
          </ac:picMkLst>
        </pc:picChg>
        <pc:picChg chg="del">
          <ac:chgData name="Neemias Informatica Lima" userId="b77af7bd85500281" providerId="LiveId" clId="{88E3CF94-3A65-4C12-BA59-18F1403CC609}" dt="2023-02-03T12:08:48.977" v="4" actId="478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7.060" v="28" actId="962"/>
        <pc:sldMkLst>
          <pc:docMk/>
          <pc:sldMk cId="994487986" sldId="261"/>
        </pc:sldMkLst>
        <pc:picChg chg="add mod">
          <ac:chgData name="Neemias Informatica Lima" userId="b77af7bd85500281" providerId="LiveId" clId="{88E3CF94-3A65-4C12-BA59-18F1403CC609}" dt="2023-02-03T12:16:47.060" v="28" actId="962"/>
          <ac:picMkLst>
            <pc:docMk/>
            <pc:sldMk cId="994487986" sldId="261"/>
            <ac:picMk id="3" creationId="{063965CF-358A-532B-3FA8-CB4D96B144D7}"/>
          </ac:picMkLst>
        </pc:picChg>
        <pc:picChg chg="del">
          <ac:chgData name="Neemias Informatica Lima" userId="b77af7bd85500281" providerId="LiveId" clId="{88E3CF94-3A65-4C12-BA59-18F1403CC609}" dt="2023-02-03T12:08:51.049" v="5" actId="478"/>
          <ac:picMkLst>
            <pc:docMk/>
            <pc:sldMk cId="994487986" sldId="261"/>
            <ac:picMk id="4" creationId="{B3B82D0F-F561-789D-5207-9FB6835E9B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52.872" v="31" actId="962"/>
        <pc:sldMkLst>
          <pc:docMk/>
          <pc:sldMk cId="1969009580" sldId="264"/>
        </pc:sldMkLst>
        <pc:picChg chg="add mod">
          <ac:chgData name="Neemias Informatica Lima" userId="b77af7bd85500281" providerId="LiveId" clId="{88E3CF94-3A65-4C12-BA59-18F1403CC609}" dt="2023-02-03T12:16:52.872" v="31" actId="962"/>
          <ac:picMkLst>
            <pc:docMk/>
            <pc:sldMk cId="1969009580" sldId="264"/>
            <ac:picMk id="3" creationId="{617162CC-2DC1-4292-4962-16CAFC85BBCB}"/>
          </ac:picMkLst>
        </pc:picChg>
        <pc:picChg chg="del">
          <ac:chgData name="Neemias Informatica Lima" userId="b77af7bd85500281" providerId="LiveId" clId="{88E3CF94-3A65-4C12-BA59-18F1403CC609}" dt="2023-02-03T12:08:53.497" v="6" actId="478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04.361" v="16" actId="962"/>
        <pc:sldMkLst>
          <pc:docMk/>
          <pc:sldMk cId="2424359903" sldId="271"/>
        </pc:sldMkLst>
        <pc:picChg chg="add mod">
          <ac:chgData name="Neemias Informatica Lima" userId="b77af7bd85500281" providerId="LiveId" clId="{88E3CF94-3A65-4C12-BA59-18F1403CC609}" dt="2023-02-03T12:10:04.361" v="16" actId="962"/>
          <ac:picMkLst>
            <pc:docMk/>
            <pc:sldMk cId="2424359903" sldId="271"/>
            <ac:picMk id="3" creationId="{A76D9828-4A57-7554-5860-AF1D895A0507}"/>
          </ac:picMkLst>
        </pc:picChg>
        <pc:picChg chg="del">
          <ac:chgData name="Neemias Informatica Lima" userId="b77af7bd85500281" providerId="LiveId" clId="{88E3CF94-3A65-4C12-BA59-18F1403CC609}" dt="2023-02-03T12:08:45.098" v="1" actId="478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add del mod">
        <pc:chgData name="Neemias Informatica Lima" userId="b77af7bd85500281" providerId="LiveId" clId="{88E3CF94-3A65-4C12-BA59-18F1403CC609}" dt="2023-02-03T12:16:59.805" v="34" actId="962"/>
        <pc:sldMkLst>
          <pc:docMk/>
          <pc:sldMk cId="244236693" sldId="272"/>
        </pc:sldMkLst>
        <pc:picChg chg="del">
          <ac:chgData name="Neemias Informatica Lima" userId="b77af7bd85500281" providerId="LiveId" clId="{88E3CF94-3A65-4C12-BA59-18F1403CC609}" dt="2023-02-03T12:08:58.281" v="9" actId="478"/>
          <ac:picMkLst>
            <pc:docMk/>
            <pc:sldMk cId="244236693" sldId="272"/>
            <ac:picMk id="3" creationId="{9CE3177B-367D-229B-D63F-C2764C7A3ECA}"/>
          </ac:picMkLst>
        </pc:picChg>
        <pc:picChg chg="add mod">
          <ac:chgData name="Neemias Informatica Lima" userId="b77af7bd85500281" providerId="LiveId" clId="{88E3CF94-3A65-4C12-BA59-18F1403CC609}" dt="2023-02-03T12:16:59.805" v="34" actId="962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mod">
        <pc:chgData name="Neemias Informatica Lima" userId="b77af7bd85500281" providerId="LiveId" clId="{626D560A-DEA6-402A-AA84-69939178D27C}" dt="2023-05-04T18:29:44.498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26D560A-DEA6-402A-AA84-69939178D27C}" dt="2023-05-04T18:29:44.498" v="11" actId="962"/>
          <ac:picMkLst>
            <pc:docMk/>
            <pc:sldMk cId="673714155" sldId="257"/>
            <ac:picMk id="3" creationId="{BD9CB06A-083A-677C-08D4-2BF82A7D8130}"/>
          </ac:picMkLst>
        </pc:picChg>
        <pc:picChg chg="del">
          <ac:chgData name="Neemias Informatica Lima" userId="b77af7bd85500281" providerId="LiveId" clId="{626D560A-DEA6-402A-AA84-69939178D27C}" dt="2023-05-04T18:29:03.862" v="0" actId="478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21.558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626D560A-DEA6-402A-AA84-69939178D27C}" dt="2023-05-04T18:30:21.558" v="26" actId="962"/>
          <ac:picMkLst>
            <pc:docMk/>
            <pc:sldMk cId="4063337808" sldId="262"/>
            <ac:picMk id="3" creationId="{3B60B0FD-11FB-A269-220B-3143F91A153A}"/>
          </ac:picMkLst>
        </pc:picChg>
        <pc:picChg chg="del">
          <ac:chgData name="Neemias Informatica Lima" userId="b77af7bd85500281" providerId="LiveId" clId="{626D560A-DEA6-402A-AA84-69939178D27C}" dt="2023-05-04T18:29:10.796" v="5" actId="478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34.976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626D560A-DEA6-402A-AA84-69939178D27C}" dt="2023-05-04T18:30:34.976" v="29" actId="962"/>
          <ac:picMkLst>
            <pc:docMk/>
            <pc:sldMk cId="530856640" sldId="263"/>
            <ac:picMk id="3" creationId="{A05A85B8-CC71-129A-D557-A9B26F2E7626}"/>
          </ac:picMkLst>
        </pc:picChg>
        <pc:picChg chg="del">
          <ac:chgData name="Neemias Informatica Lima" userId="b77af7bd85500281" providerId="LiveId" clId="{626D560A-DEA6-402A-AA84-69939178D27C}" dt="2023-05-04T18:29:12.303" v="6" actId="478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43.728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26D560A-DEA6-402A-AA84-69939178D27C}" dt="2023-05-04T18:30:43.728" v="32" actId="962"/>
          <ac:picMkLst>
            <pc:docMk/>
            <pc:sldMk cId="3196196008" sldId="265"/>
            <ac:picMk id="3" creationId="{91B94536-5A5C-4F3C-F757-ACC341056ADC}"/>
          </ac:picMkLst>
        </pc:picChg>
        <pc:picChg chg="del">
          <ac:chgData name="Neemias Informatica Lima" userId="b77af7bd85500281" providerId="LiveId" clId="{626D560A-DEA6-402A-AA84-69939178D27C}" dt="2023-05-04T18:29:13.736" v="7" actId="478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0.396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26D560A-DEA6-402A-AA84-69939178D27C}" dt="2023-05-04T18:29:50.396" v="14" actId="962"/>
          <ac:picMkLst>
            <pc:docMk/>
            <pc:sldMk cId="1851065780" sldId="276"/>
            <ac:picMk id="3" creationId="{79290576-D0A4-1401-ABE0-72FB19769B49}"/>
          </ac:picMkLst>
        </pc:picChg>
        <pc:picChg chg="del">
          <ac:chgData name="Neemias Informatica Lima" userId="b77af7bd85500281" providerId="LiveId" clId="{626D560A-DEA6-402A-AA84-69939178D27C}" dt="2023-05-04T18:29:05.212" v="1" actId="478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6.944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26D560A-DEA6-402A-AA84-69939178D27C}" dt="2023-05-04T18:29:56.944" v="17" actId="962"/>
          <ac:picMkLst>
            <pc:docMk/>
            <pc:sldMk cId="1864668640" sldId="277"/>
            <ac:picMk id="3" creationId="{CDF0FEA6-C866-9529-354F-01797577E0B1}"/>
          </ac:picMkLst>
        </pc:picChg>
        <pc:picChg chg="del">
          <ac:chgData name="Neemias Informatica Lima" userId="b77af7bd85500281" providerId="LiveId" clId="{626D560A-DEA6-402A-AA84-69939178D27C}" dt="2023-05-04T18:29:06.388" v="2" actId="478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06.711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26D560A-DEA6-402A-AA84-69939178D27C}" dt="2023-05-04T18:30:06.711" v="20" actId="962"/>
          <ac:picMkLst>
            <pc:docMk/>
            <pc:sldMk cId="3902238588" sldId="279"/>
            <ac:picMk id="3" creationId="{1B4C2122-E5C6-7D5E-3123-4D6DFFC56DC7}"/>
          </ac:picMkLst>
        </pc:picChg>
        <pc:picChg chg="del">
          <ac:chgData name="Neemias Informatica Lima" userId="b77af7bd85500281" providerId="LiveId" clId="{626D560A-DEA6-402A-AA84-69939178D27C}" dt="2023-05-04T18:29:07.711" v="3" actId="478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626D560A-DEA6-402A-AA84-69939178D27C}" dt="2023-05-05T11:09:37.470" v="53" actId="1440"/>
        <pc:sldMkLst>
          <pc:docMk/>
          <pc:sldMk cId="487904304" sldId="281"/>
        </pc:sldMkLst>
        <pc:spChg chg="add del">
          <ac:chgData name="Neemias Informatica Lima" userId="b77af7bd85500281" providerId="LiveId" clId="{626D560A-DEA6-402A-AA84-69939178D27C}" dt="2023-05-05T11:08:08.837" v="43" actId="478"/>
          <ac:spMkLst>
            <pc:docMk/>
            <pc:sldMk cId="487904304" sldId="281"/>
            <ac:spMk id="5" creationId="{BBA69D94-4920-2974-8D42-AFE407C1A3AC}"/>
          </ac:spMkLst>
        </pc:spChg>
        <pc:picChg chg="del">
          <ac:chgData name="Neemias Informatica Lima" userId="b77af7bd85500281" providerId="LiveId" clId="{626D560A-DEA6-402A-AA84-69939178D27C}" dt="2023-05-04T18:29:15.008" v="8" actId="478"/>
          <ac:picMkLst>
            <pc:docMk/>
            <pc:sldMk cId="487904304" sldId="281"/>
            <ac:picMk id="3" creationId="{77C3E3C6-4E0F-0FFE-6095-A48C746908C5}"/>
          </ac:picMkLst>
        </pc:picChg>
        <pc:picChg chg="add mod">
          <ac:chgData name="Neemias Informatica Lima" userId="b77af7bd85500281" providerId="LiveId" clId="{626D560A-DEA6-402A-AA84-69939178D27C}" dt="2023-05-05T11:05:33.673" v="35" actId="962"/>
          <ac:picMkLst>
            <pc:docMk/>
            <pc:sldMk cId="487904304" sldId="281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06:29.946" v="41" actId="14100"/>
          <ac:picMkLst>
            <pc:docMk/>
            <pc:sldMk cId="487904304" sldId="281"/>
            <ac:picMk id="1026" creationId="{4B1958CF-0A4B-9B2D-2592-99D70E8EAA4C}"/>
          </ac:picMkLst>
        </pc:picChg>
        <pc:picChg chg="add del mod">
          <ac:chgData name="Neemias Informatica Lima" userId="b77af7bd85500281" providerId="LiveId" clId="{626D560A-DEA6-402A-AA84-69939178D27C}" dt="2023-05-05T11:08:24.180" v="47" actId="478"/>
          <ac:picMkLst>
            <pc:docMk/>
            <pc:sldMk cId="487904304" sldId="281"/>
            <ac:picMk id="1028" creationId="{78716B89-9648-E50B-244E-D34DB7788EC3}"/>
          </ac:picMkLst>
        </pc:picChg>
        <pc:picChg chg="add mod">
          <ac:chgData name="Neemias Informatica Lima" userId="b77af7bd85500281" providerId="LiveId" clId="{626D560A-DEA6-402A-AA84-69939178D27C}" dt="2023-05-05T11:09:37.470" v="53" actId="1440"/>
          <ac:picMkLst>
            <pc:docMk/>
            <pc:sldMk cId="487904304" sldId="281"/>
            <ac:picMk id="1030" creationId="{786096B2-D15F-55D8-5550-69C11353FCEF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13.477" v="23" actId="962"/>
        <pc:sldMkLst>
          <pc:docMk/>
          <pc:sldMk cId="77404572" sldId="282"/>
        </pc:sldMkLst>
        <pc:picChg chg="del">
          <ac:chgData name="Neemias Informatica Lima" userId="b77af7bd85500281" providerId="LiveId" clId="{626D560A-DEA6-402A-AA84-69939178D27C}" dt="2023-05-04T18:29:09.400" v="4" actId="478"/>
          <ac:picMkLst>
            <pc:docMk/>
            <pc:sldMk cId="77404572" sldId="282"/>
            <ac:picMk id="3" creationId="{6F28CC03-5752-0402-B640-77294DD5EF9B}"/>
          </ac:picMkLst>
        </pc:picChg>
        <pc:picChg chg="add mod">
          <ac:chgData name="Neemias Informatica Lima" userId="b77af7bd85500281" providerId="LiveId" clId="{626D560A-DEA6-402A-AA84-69939178D27C}" dt="2023-05-04T18:30:13.477" v="23" actId="962"/>
          <ac:picMkLst>
            <pc:docMk/>
            <pc:sldMk cId="77404572" sldId="282"/>
            <ac:picMk id="4" creationId="{9BC27621-E5AB-83B3-9154-741F5EF59724}"/>
          </ac:picMkLst>
        </pc:picChg>
      </pc:sldChg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  <pc:picChg chg="del">
          <ac:chgData name="Neemias Informatica Lima" userId="b77af7bd85500281" providerId="LiveId" clId="{626D560A-DEA6-402A-AA84-69939178D27C}" dt="2023-05-05T11:11:20.833" v="55" actId="478"/>
          <ac:picMkLst>
            <pc:docMk/>
            <pc:sldMk cId="3333231734" sldId="283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11:23.797" v="60" actId="962"/>
          <ac:picMkLst>
            <pc:docMk/>
            <pc:sldMk cId="3333231734" sldId="283"/>
            <ac:picMk id="4" creationId="{40425245-F418-B28B-EA08-64327B669DE8}"/>
          </ac:picMkLst>
        </pc:picChg>
        <pc:picChg chg="del">
          <ac:chgData name="Neemias Informatica Lima" userId="b77af7bd85500281" providerId="LiveId" clId="{626D560A-DEA6-402A-AA84-69939178D27C}" dt="2023-05-05T11:11:21.417" v="56" actId="478"/>
          <ac:picMkLst>
            <pc:docMk/>
            <pc:sldMk cId="3333231734" sldId="283"/>
            <ac:picMk id="1026" creationId="{4B1958CF-0A4B-9B2D-2592-99D70E8EAA4C}"/>
          </ac:picMkLst>
        </pc:picChg>
        <pc:picChg chg="del">
          <ac:chgData name="Neemias Informatica Lima" userId="b77af7bd85500281" providerId="LiveId" clId="{626D560A-DEA6-402A-AA84-69939178D27C}" dt="2023-05-05T11:11:21.921" v="57" actId="478"/>
          <ac:picMkLst>
            <pc:docMk/>
            <pc:sldMk cId="3333231734" sldId="283"/>
            <ac:picMk id="1030" creationId="{786096B2-D15F-55D8-5550-69C11353FCEF}"/>
          </ac:picMkLst>
        </pc:picChg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44.924" v="0" actId="478"/>
        <pc:sldMkLst>
          <pc:docMk/>
          <pc:sldMk cId="673714155" sldId="257"/>
        </pc:sldMkLst>
        <pc:picChg chg="del">
          <ac:chgData name="Neemias Informatica Lima" userId="b77af7bd85500281" providerId="LiveId" clId="{897F2C4D-CC1C-4BF0-B00E-D76804BAC890}" dt="2023-06-08T21:05:44.924" v="0" actId="478"/>
          <ac:picMkLst>
            <pc:docMk/>
            <pc:sldMk cId="673714155" sldId="257"/>
            <ac:picMk id="3" creationId="{72F65B13-846D-9A5B-E858-0FB9DC11A80E}"/>
          </ac:picMkLst>
        </pc:picChg>
      </pc:sldChg>
      <pc:sldChg chg="delSp mod">
        <pc:chgData name="Neemias Informatica Lima" userId="b77af7bd85500281" providerId="LiveId" clId="{897F2C4D-CC1C-4BF0-B00E-D76804BAC890}" dt="2023-06-08T21:05:50.194" v="4" actId="478"/>
        <pc:sldMkLst>
          <pc:docMk/>
          <pc:sldMk cId="4063337808" sldId="262"/>
        </pc:sldMkLst>
        <pc:picChg chg="del">
          <ac:chgData name="Neemias Informatica Lima" userId="b77af7bd85500281" providerId="LiveId" clId="{897F2C4D-CC1C-4BF0-B00E-D76804BAC890}" dt="2023-06-08T21:05:50.194" v="4" actId="478"/>
          <ac:picMkLst>
            <pc:docMk/>
            <pc:sldMk cId="4063337808" sldId="262"/>
            <ac:picMk id="3" creationId="{0A525DD9-9D06-AD47-4520-8FD012261069}"/>
          </ac:picMkLst>
        </pc:picChg>
      </pc:sldChg>
      <pc:sldChg chg="delSp mod">
        <pc:chgData name="Neemias Informatica Lima" userId="b77af7bd85500281" providerId="LiveId" clId="{897F2C4D-CC1C-4BF0-B00E-D76804BAC890}" dt="2023-06-08T21:05:51.970" v="5" actId="478"/>
        <pc:sldMkLst>
          <pc:docMk/>
          <pc:sldMk cId="530856640" sldId="263"/>
        </pc:sldMkLst>
        <pc:picChg chg="del">
          <ac:chgData name="Neemias Informatica Lima" userId="b77af7bd85500281" providerId="LiveId" clId="{897F2C4D-CC1C-4BF0-B00E-D76804BAC890}" dt="2023-06-08T21:05:51.970" v="5" actId="478"/>
          <ac:picMkLst>
            <pc:docMk/>
            <pc:sldMk cId="530856640" sldId="263"/>
            <ac:picMk id="3" creationId="{D5525D90-44EA-1342-1E11-6CBAC7310EE9}"/>
          </ac:picMkLst>
        </pc:picChg>
      </pc:sldChg>
      <pc:sldChg chg="delSp mod">
        <pc:chgData name="Neemias Informatica Lima" userId="b77af7bd85500281" providerId="LiveId" clId="{897F2C4D-CC1C-4BF0-B00E-D76804BAC890}" dt="2023-06-08T21:05:53.714" v="6" actId="478"/>
        <pc:sldMkLst>
          <pc:docMk/>
          <pc:sldMk cId="3196196008" sldId="265"/>
        </pc:sldMkLst>
        <pc:picChg chg="del">
          <ac:chgData name="Neemias Informatica Lima" userId="b77af7bd85500281" providerId="LiveId" clId="{897F2C4D-CC1C-4BF0-B00E-D76804BAC890}" dt="2023-06-08T21:05:53.714" v="6" actId="478"/>
          <ac:picMkLst>
            <pc:docMk/>
            <pc:sldMk cId="3196196008" sldId="265"/>
            <ac:picMk id="3" creationId="{C0C7A968-A47B-A763-6840-D651F8DCF43F}"/>
          </ac:picMkLst>
        </pc:picChg>
      </pc:sldChg>
      <pc:sldChg chg="delSp mod">
        <pc:chgData name="Neemias Informatica Lima" userId="b77af7bd85500281" providerId="LiveId" clId="{897F2C4D-CC1C-4BF0-B00E-D76804BAC890}" dt="2023-06-08T21:05:56.762" v="8" actId="478"/>
        <pc:sldMkLst>
          <pc:docMk/>
          <pc:sldMk cId="1851065780" sldId="276"/>
        </pc:sldMkLst>
        <pc:picChg chg="del">
          <ac:chgData name="Neemias Informatica Lima" userId="b77af7bd85500281" providerId="LiveId" clId="{897F2C4D-CC1C-4BF0-B00E-D76804BAC890}" dt="2023-06-08T21:05:56.762" v="8" actId="478"/>
          <ac:picMkLst>
            <pc:docMk/>
            <pc:sldMk cId="1851065780" sldId="276"/>
            <ac:picMk id="3" creationId="{71143835-5714-AC2B-D8EA-E6709CB69227}"/>
          </ac:picMkLst>
        </pc:picChg>
      </pc:sldChg>
      <pc:sldChg chg="delSp mod">
        <pc:chgData name="Neemias Informatica Lima" userId="b77af7bd85500281" providerId="LiveId" clId="{897F2C4D-CC1C-4BF0-B00E-D76804BAC890}" dt="2023-06-08T21:05:46.450" v="1" actId="478"/>
        <pc:sldMkLst>
          <pc:docMk/>
          <pc:sldMk cId="1864668640" sldId="277"/>
        </pc:sldMkLst>
        <pc:picChg chg="del">
          <ac:chgData name="Neemias Informatica Lima" userId="b77af7bd85500281" providerId="LiveId" clId="{897F2C4D-CC1C-4BF0-B00E-D76804BAC890}" dt="2023-06-08T21:05:46.450" v="1" actId="478"/>
          <ac:picMkLst>
            <pc:docMk/>
            <pc:sldMk cId="1864668640" sldId="277"/>
            <ac:picMk id="3" creationId="{DD7B5AF2-54DB-76A3-43C2-092E91B185BC}"/>
          </ac:picMkLst>
        </pc:picChg>
      </pc:sldChg>
      <pc:sldChg chg="delSp mod">
        <pc:chgData name="Neemias Informatica Lima" userId="b77af7bd85500281" providerId="LiveId" clId="{897F2C4D-CC1C-4BF0-B00E-D76804BAC890}" dt="2023-06-08T21:05:47.594" v="2" actId="478"/>
        <pc:sldMkLst>
          <pc:docMk/>
          <pc:sldMk cId="3902238588" sldId="279"/>
        </pc:sldMkLst>
        <pc:picChg chg="del">
          <ac:chgData name="Neemias Informatica Lima" userId="b77af7bd85500281" providerId="LiveId" clId="{897F2C4D-CC1C-4BF0-B00E-D76804BAC890}" dt="2023-06-08T21:05:47.594" v="2" actId="478"/>
          <ac:picMkLst>
            <pc:docMk/>
            <pc:sldMk cId="3902238588" sldId="279"/>
            <ac:picMk id="3" creationId="{1197AB48-191D-DB36-E6D1-33826439DBBC}"/>
          </ac:picMkLst>
        </pc:picChg>
      </pc:sldChg>
      <pc:sldChg chg="delSp mod">
        <pc:chgData name="Neemias Informatica Lima" userId="b77af7bd85500281" providerId="LiveId" clId="{897F2C4D-CC1C-4BF0-B00E-D76804BAC890}" dt="2023-06-08T21:05:48.754" v="3" actId="478"/>
        <pc:sldMkLst>
          <pc:docMk/>
          <pc:sldMk cId="77404572" sldId="282"/>
        </pc:sldMkLst>
        <pc:picChg chg="del">
          <ac:chgData name="Neemias Informatica Lima" userId="b77af7bd85500281" providerId="LiveId" clId="{897F2C4D-CC1C-4BF0-B00E-D76804BAC890}" dt="2023-06-08T21:05:48.754" v="3" actId="478"/>
          <ac:picMkLst>
            <pc:docMk/>
            <pc:sldMk cId="77404572" sldId="282"/>
            <ac:picMk id="4" creationId="{C4708472-3297-CFCB-511A-E3A82FC843CD}"/>
          </ac:picMkLst>
        </pc:picChg>
      </pc:sldChg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  <pc:picChg chg="del">
          <ac:chgData name="Neemias Informatica Lima" userId="b77af7bd85500281" providerId="LiveId" clId="{897F2C4D-CC1C-4BF0-B00E-D76804BAC890}" dt="2023-06-08T21:05:55.362" v="7" actId="478"/>
          <ac:picMkLst>
            <pc:docMk/>
            <pc:sldMk cId="3333231734" sldId="283"/>
            <ac:picMk id="3" creationId="{24BC46CD-1469-3517-E935-D1461FAD65D4}"/>
          </ac:picMkLst>
        </pc:picChg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  <pc:picChg chg="add mod">
          <ac:chgData name="Neemias Informatica Lima" userId="b77af7bd85500281" providerId="LiveId" clId="{08F96DA6-15F3-460B-9DD3-AFA9264EA034}" dt="2023-05-18T17:09:48.451" v="9" actId="27614"/>
          <ac:picMkLst>
            <pc:docMk/>
            <pc:sldMk cId="673714155" sldId="257"/>
            <ac:picMk id="3" creationId="{6F606184-2AD2-89BA-F152-3A8EE966624D}"/>
          </ac:picMkLst>
        </pc:picChg>
        <pc:picChg chg="del">
          <ac:chgData name="Neemias Informatica Lima" userId="b77af7bd85500281" providerId="LiveId" clId="{08F96DA6-15F3-460B-9DD3-AFA9264EA034}" dt="2023-05-18T17:09:29.746" v="0" actId="478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  <pc:picChg chg="add mod">
          <ac:chgData name="Neemias Informatica Lima" userId="b77af7bd85500281" providerId="LiveId" clId="{08F96DA6-15F3-460B-9DD3-AFA9264EA034}" dt="2023-05-18T17:10:19.970" v="24" actId="962"/>
          <ac:picMkLst>
            <pc:docMk/>
            <pc:sldMk cId="4063337808" sldId="262"/>
            <ac:picMk id="3" creationId="{6E6EFE91-BCBE-B633-12F3-1B347CC0279A}"/>
          </ac:picMkLst>
        </pc:picChg>
        <pc:picChg chg="del">
          <ac:chgData name="Neemias Informatica Lima" userId="b77af7bd85500281" providerId="LiveId" clId="{08F96DA6-15F3-460B-9DD3-AFA9264EA034}" dt="2023-05-18T17:09:35.925" v="5" actId="478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  <pc:picChg chg="add mod">
          <ac:chgData name="Neemias Informatica Lima" userId="b77af7bd85500281" providerId="LiveId" clId="{08F96DA6-15F3-460B-9DD3-AFA9264EA034}" dt="2023-05-18T17:10:26.960" v="27" actId="962"/>
          <ac:picMkLst>
            <pc:docMk/>
            <pc:sldMk cId="530856640" sldId="263"/>
            <ac:picMk id="3" creationId="{AF683460-9DEC-1FC0-0045-0DF577C44096}"/>
          </ac:picMkLst>
        </pc:picChg>
        <pc:picChg chg="del">
          <ac:chgData name="Neemias Informatica Lima" userId="b77af7bd85500281" providerId="LiveId" clId="{08F96DA6-15F3-460B-9DD3-AFA9264EA034}" dt="2023-05-18T17:09:37.146" v="6" actId="478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  <pc:picChg chg="add mod">
          <ac:chgData name="Neemias Informatica Lima" userId="b77af7bd85500281" providerId="LiveId" clId="{08F96DA6-15F3-460B-9DD3-AFA9264EA034}" dt="2023-05-18T17:10:33.840" v="30" actId="962"/>
          <ac:picMkLst>
            <pc:docMk/>
            <pc:sldMk cId="3196196008" sldId="265"/>
            <ac:picMk id="3" creationId="{4ADC614E-0802-FB3E-435A-6F922479A721}"/>
          </ac:picMkLst>
        </pc:picChg>
        <pc:picChg chg="del">
          <ac:chgData name="Neemias Informatica Lima" userId="b77af7bd85500281" providerId="LiveId" clId="{08F96DA6-15F3-460B-9DD3-AFA9264EA034}" dt="2023-05-18T17:09:38.657" v="7" actId="478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08F96DA6-15F3-460B-9DD3-AFA9264EA034}" dt="2023-05-19T10:59:15.813" v="39" actId="962"/>
          <ac:picMkLst>
            <pc:docMk/>
            <pc:sldMk cId="1851065780" sldId="276"/>
            <ac:picMk id="3" creationId="{11843B84-DB91-4FA3-4D1C-5D41B536EA03}"/>
          </ac:picMkLst>
        </pc:picChg>
        <pc:picChg chg="add del mod">
          <ac:chgData name="Neemias Informatica Lima" userId="b77af7bd85500281" providerId="LiveId" clId="{08F96DA6-15F3-460B-9DD3-AFA9264EA034}" dt="2023-05-18T17:16:17.041" v="34" actId="478"/>
          <ac:picMkLst>
            <pc:docMk/>
            <pc:sldMk cId="1851065780" sldId="276"/>
            <ac:picMk id="3" creationId="{4E49676C-C00F-869F-5FF0-5C54F4D1EC21}"/>
          </ac:picMkLst>
        </pc:picChg>
        <pc:picChg chg="del">
          <ac:chgData name="Neemias Informatica Lima" userId="b77af7bd85500281" providerId="LiveId" clId="{08F96DA6-15F3-460B-9DD3-AFA9264EA034}" dt="2023-05-18T17:09:30.853" v="1" actId="478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  <pc:picChg chg="add mod">
          <ac:chgData name="Neemias Informatica Lima" userId="b77af7bd85500281" providerId="LiveId" clId="{08F96DA6-15F3-460B-9DD3-AFA9264EA034}" dt="2023-05-18T17:09:57.464" v="15" actId="962"/>
          <ac:picMkLst>
            <pc:docMk/>
            <pc:sldMk cId="1864668640" sldId="277"/>
            <ac:picMk id="3" creationId="{A9AD4CAF-3374-B84A-9951-801A6E84AFC4}"/>
          </ac:picMkLst>
        </pc:picChg>
        <pc:picChg chg="del">
          <ac:chgData name="Neemias Informatica Lima" userId="b77af7bd85500281" providerId="LiveId" clId="{08F96DA6-15F3-460B-9DD3-AFA9264EA034}" dt="2023-05-18T17:09:31.957" v="2" actId="478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  <pc:picChg chg="add mod">
          <ac:chgData name="Neemias Informatica Lima" userId="b77af7bd85500281" providerId="LiveId" clId="{08F96DA6-15F3-460B-9DD3-AFA9264EA034}" dt="2023-05-18T17:10:04.740" v="18" actId="962"/>
          <ac:picMkLst>
            <pc:docMk/>
            <pc:sldMk cId="3902238588" sldId="279"/>
            <ac:picMk id="3" creationId="{D3C47FB1-012F-F547-C1FB-A9921B2FF034}"/>
          </ac:picMkLst>
        </pc:picChg>
        <pc:picChg chg="del">
          <ac:chgData name="Neemias Informatica Lima" userId="b77af7bd85500281" providerId="LiveId" clId="{08F96DA6-15F3-460B-9DD3-AFA9264EA034}" dt="2023-05-18T17:09:32.966" v="3" actId="478"/>
          <ac:picMkLst>
            <pc:docMk/>
            <pc:sldMk cId="3902238588" sldId="279"/>
            <ac:picMk id="4" creationId="{2CDA2892-2CCE-91E8-C773-548CDB7EC323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  <pc:picChg chg="del">
          <ac:chgData name="Neemias Informatica Lima" userId="b77af7bd85500281" providerId="LiveId" clId="{08F96DA6-15F3-460B-9DD3-AFA9264EA034}" dt="2023-05-18T17:09:34.327" v="4" actId="478"/>
          <ac:picMkLst>
            <pc:docMk/>
            <pc:sldMk cId="77404572" sldId="282"/>
            <ac:picMk id="3" creationId="{6B163110-9B66-0CD2-429D-F013CFE04C80}"/>
          </ac:picMkLst>
        </pc:picChg>
        <pc:picChg chg="add mod">
          <ac:chgData name="Neemias Informatica Lima" userId="b77af7bd85500281" providerId="LiveId" clId="{08F96DA6-15F3-460B-9DD3-AFA9264EA034}" dt="2023-05-18T17:10:10.183" v="21" actId="962"/>
          <ac:picMkLst>
            <pc:docMk/>
            <pc:sldMk cId="77404572" sldId="282"/>
            <ac:picMk id="4" creationId="{739FF035-DA6B-3F2C-79D2-23C1F2269769}"/>
          </ac:picMkLst>
        </pc:picChg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  <pc:picChg chg="add mod">
          <ac:chgData name="Neemias Informatica Lima" userId="b77af7bd85500281" providerId="LiveId" clId="{08F96DA6-15F3-460B-9DD3-AFA9264EA034}" dt="2023-05-18T17:10:41.211" v="33" actId="962"/>
          <ac:picMkLst>
            <pc:docMk/>
            <pc:sldMk cId="3333231734" sldId="283"/>
            <ac:picMk id="3" creationId="{8819F33F-EC4B-C99D-769E-0BFB5E2C6262}"/>
          </ac:picMkLst>
        </pc:picChg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27.329" v="12" actId="962"/>
        <pc:sldMkLst>
          <pc:docMk/>
          <pc:sldMk cId="673714155" sldId="257"/>
        </pc:sldMkLst>
        <pc:picChg chg="add mod">
          <ac:chgData name="Neemias Informatica Lima" userId="b77af7bd85500281" providerId="LiveId" clId="{0FE16992-9AC0-49D8-A5AE-BCF7D3652F5C}" dt="2023-04-06T16:47:27.329" v="12" actId="962"/>
          <ac:picMkLst>
            <pc:docMk/>
            <pc:sldMk cId="673714155" sldId="257"/>
            <ac:picMk id="3" creationId="{03F809BB-2E01-5046-F6D9-3A635E8137CA}"/>
          </ac:picMkLst>
        </pc:picChg>
        <pc:picChg chg="del">
          <ac:chgData name="Neemias Informatica Lima" userId="b77af7bd85500281" providerId="LiveId" clId="{0FE16992-9AC0-49D8-A5AE-BCF7D3652F5C}" dt="2023-04-06T16:47:05.715" v="0" actId="478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05.391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0FE16992-9AC0-49D8-A5AE-BCF7D3652F5C}" dt="2023-04-06T16:48:05.391" v="27" actId="962"/>
          <ac:picMkLst>
            <pc:docMk/>
            <pc:sldMk cId="4063337808" sldId="262"/>
            <ac:picMk id="3" creationId="{3C108B08-5910-365B-7347-8FB74AF2EB8C}"/>
          </ac:picMkLst>
        </pc:picChg>
        <pc:picChg chg="del">
          <ac:chgData name="Neemias Informatica Lima" userId="b77af7bd85500281" providerId="LiveId" clId="{0FE16992-9AC0-49D8-A5AE-BCF7D3652F5C}" dt="2023-04-06T16:47:12.394" v="5" actId="478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13.466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0FE16992-9AC0-49D8-A5AE-BCF7D3652F5C}" dt="2023-04-06T16:48:13.466" v="30" actId="962"/>
          <ac:picMkLst>
            <pc:docMk/>
            <pc:sldMk cId="530856640" sldId="263"/>
            <ac:picMk id="3" creationId="{F51D3E2B-8840-D73F-96D1-2FE171CD8273}"/>
          </ac:picMkLst>
        </pc:picChg>
        <pc:picChg chg="del">
          <ac:chgData name="Neemias Informatica Lima" userId="b77af7bd85500281" providerId="LiveId" clId="{0FE16992-9AC0-49D8-A5AE-BCF7D3652F5C}" dt="2023-04-06T16:47:14.138" v="6" actId="478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0FE16992-9AC0-49D8-A5AE-BCF7D3652F5C}" dt="2023-04-07T15:39:40.045" v="47" actId="962"/>
        <pc:sldMkLst>
          <pc:docMk/>
          <pc:sldMk cId="3196196008" sldId="265"/>
        </pc:sldMkLst>
        <pc:picChg chg="add del mod">
          <ac:chgData name="Neemias Informatica Lima" userId="b77af7bd85500281" providerId="LiveId" clId="{0FE16992-9AC0-49D8-A5AE-BCF7D3652F5C}" dt="2023-04-07T15:39:29.943" v="40"/>
          <ac:picMkLst>
            <pc:docMk/>
            <pc:sldMk cId="3196196008" sldId="265"/>
            <ac:picMk id="3" creationId="{1187605E-DBBB-526A-F9BB-5317BF8B2A5A}"/>
          </ac:picMkLst>
        </pc:picChg>
        <pc:picChg chg="del">
          <ac:chgData name="Neemias Informatica Lima" userId="b77af7bd85500281" providerId="LiveId" clId="{0FE16992-9AC0-49D8-A5AE-BCF7D3652F5C}" dt="2023-04-06T16:47:17.131" v="8" actId="478"/>
          <ac:picMkLst>
            <pc:docMk/>
            <pc:sldMk cId="3196196008" sldId="265"/>
            <ac:picMk id="4" creationId="{49BDDCD9-8AB6-2580-8D18-3F72C4D99EAB}"/>
          </ac:picMkLst>
        </pc:picChg>
        <pc:picChg chg="add mod">
          <ac:chgData name="Neemias Informatica Lima" userId="b77af7bd85500281" providerId="LiveId" clId="{0FE16992-9AC0-49D8-A5AE-BCF7D3652F5C}" dt="2023-04-07T15:39:40.045" v="47" actId="962"/>
          <ac:picMkLst>
            <pc:docMk/>
            <pc:sldMk cId="3196196008" sldId="265"/>
            <ac:picMk id="5" creationId="{A65C4BAB-FC47-621C-9D91-2669356AD4D4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32.910" v="15" actId="962"/>
        <pc:sldMkLst>
          <pc:docMk/>
          <pc:sldMk cId="1851065780" sldId="276"/>
        </pc:sldMkLst>
        <pc:picChg chg="add mod">
          <ac:chgData name="Neemias Informatica Lima" userId="b77af7bd85500281" providerId="LiveId" clId="{0FE16992-9AC0-49D8-A5AE-BCF7D3652F5C}" dt="2023-04-06T16:47:32.910" v="15" actId="962"/>
          <ac:picMkLst>
            <pc:docMk/>
            <pc:sldMk cId="1851065780" sldId="276"/>
            <ac:picMk id="3" creationId="{46402A38-2F41-D47E-F3EF-20DDB4AA58A5}"/>
          </ac:picMkLst>
        </pc:picChg>
        <pc:picChg chg="del">
          <ac:chgData name="Neemias Informatica Lima" userId="b77af7bd85500281" providerId="LiveId" clId="{0FE16992-9AC0-49D8-A5AE-BCF7D3652F5C}" dt="2023-04-06T16:47:07.043" v="1" actId="478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0.471" v="18" actId="962"/>
        <pc:sldMkLst>
          <pc:docMk/>
          <pc:sldMk cId="1864668640" sldId="277"/>
        </pc:sldMkLst>
        <pc:picChg chg="add mod">
          <ac:chgData name="Neemias Informatica Lima" userId="b77af7bd85500281" providerId="LiveId" clId="{0FE16992-9AC0-49D8-A5AE-BCF7D3652F5C}" dt="2023-04-06T16:47:40.471" v="18" actId="962"/>
          <ac:picMkLst>
            <pc:docMk/>
            <pc:sldMk cId="1864668640" sldId="277"/>
            <ac:picMk id="3" creationId="{1C2D00A1-BE40-5CCF-D9BB-037034E15B1D}"/>
          </ac:picMkLst>
        </pc:picChg>
        <pc:picChg chg="del">
          <ac:chgData name="Neemias Informatica Lima" userId="b77af7bd85500281" providerId="LiveId" clId="{0FE16992-9AC0-49D8-A5AE-BCF7D3652F5C}" dt="2023-04-06T16:47:08.103" v="2" actId="478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  <pc:picChg chg="add mod">
          <ac:chgData name="Neemias Informatica Lima" userId="b77af7bd85500281" providerId="LiveId" clId="{0FE16992-9AC0-49D8-A5AE-BCF7D3652F5C}" dt="2023-04-06T16:47:47.492" v="21" actId="962"/>
          <ac:picMkLst>
            <pc:docMk/>
            <pc:sldMk cId="3902238588" sldId="279"/>
            <ac:picMk id="3" creationId="{67F3373B-8F9C-9AB4-2340-714AB86410BC}"/>
          </ac:picMkLst>
        </pc:picChg>
        <pc:picChg chg="del">
          <ac:chgData name="Neemias Informatica Lima" userId="b77af7bd85500281" providerId="LiveId" clId="{0FE16992-9AC0-49D8-A5AE-BCF7D3652F5C}" dt="2023-04-06T16:47:09.500" v="3" actId="478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  <pc:picChg chg="add mod">
          <ac:chgData name="Neemias Informatica Lima" userId="b77af7bd85500281" providerId="LiveId" clId="{0FE16992-9AC0-49D8-A5AE-BCF7D3652F5C}" dt="2023-04-06T16:48:20.144" v="33" actId="962"/>
          <ac:picMkLst>
            <pc:docMk/>
            <pc:sldMk cId="755436992" sldId="280"/>
            <ac:picMk id="3" creationId="{9D787D2C-5990-9ED5-6FC5-B5A369D8C514}"/>
          </ac:picMkLst>
        </pc:picChg>
        <pc:picChg chg="del">
          <ac:chgData name="Neemias Informatica Lima" userId="b77af7bd85500281" providerId="LiveId" clId="{0FE16992-9AC0-49D8-A5AE-BCF7D3652F5C}" dt="2023-04-06T16:47:15.707" v="7" actId="478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  <pc:picChg chg="add mod">
          <ac:chgData name="Neemias Informatica Lima" userId="b77af7bd85500281" providerId="LiveId" clId="{0FE16992-9AC0-49D8-A5AE-BCF7D3652F5C}" dt="2023-04-07T15:39:34.193" v="44" actId="962"/>
          <ac:picMkLst>
            <pc:docMk/>
            <pc:sldMk cId="487904304" sldId="281"/>
            <ac:picMk id="3" creationId="{EEF355AF-19C9-A12D-BF88-6746BB5A0296}"/>
          </ac:picMkLst>
        </pc:picChg>
        <pc:picChg chg="del">
          <ac:chgData name="Neemias Informatica Lima" userId="b77af7bd85500281" providerId="LiveId" clId="{0FE16992-9AC0-49D8-A5AE-BCF7D3652F5C}" dt="2023-04-06T16:47:18.763" v="9" actId="478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56.122" v="24" actId="962"/>
        <pc:sldMkLst>
          <pc:docMk/>
          <pc:sldMk cId="77404572" sldId="282"/>
        </pc:sldMkLst>
        <pc:picChg chg="del">
          <ac:chgData name="Neemias Informatica Lima" userId="b77af7bd85500281" providerId="LiveId" clId="{0FE16992-9AC0-49D8-A5AE-BCF7D3652F5C}" dt="2023-04-06T16:47:11.129" v="4" actId="478"/>
          <ac:picMkLst>
            <pc:docMk/>
            <pc:sldMk cId="77404572" sldId="282"/>
            <ac:picMk id="3" creationId="{E135DA2C-8FAD-1E38-B64B-088E62F2FE27}"/>
          </ac:picMkLst>
        </pc:picChg>
        <pc:picChg chg="add mod">
          <ac:chgData name="Neemias Informatica Lima" userId="b77af7bd85500281" providerId="LiveId" clId="{0FE16992-9AC0-49D8-A5AE-BCF7D3652F5C}" dt="2023-04-06T16:47:56.122" v="24" actId="962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AD171BFD-7396-40D6-A304-99C8F07438E8}"/>
    <pc:docChg chg="custSel modSld">
      <pc:chgData name="Neemias Informatica Lima" userId="b77af7bd85500281" providerId="LiveId" clId="{AD171BFD-7396-40D6-A304-99C8F07438E8}" dt="2023-10-13T09:58:54.809" v="17"/>
      <pc:docMkLst>
        <pc:docMk/>
      </pc:docMkLst>
      <pc:sldChg chg="addSp delSp modSp mod">
        <pc:chgData name="Neemias Informatica Lima" userId="b77af7bd85500281" providerId="LiveId" clId="{AD171BFD-7396-40D6-A304-99C8F07438E8}" dt="2023-10-13T09:58:11.024" v="11"/>
        <pc:sldMkLst>
          <pc:docMk/>
          <pc:sldMk cId="673714155" sldId="257"/>
        </pc:sldMkLst>
        <pc:picChg chg="add mod">
          <ac:chgData name="Neemias Informatica Lima" userId="b77af7bd85500281" providerId="LiveId" clId="{AD171BFD-7396-40D6-A304-99C8F07438E8}" dt="2023-10-13T09:58:11.024" v="11"/>
          <ac:picMkLst>
            <pc:docMk/>
            <pc:sldMk cId="673714155" sldId="257"/>
            <ac:picMk id="3" creationId="{84F58352-3E15-EDDE-3FCE-43E219D951DE}"/>
          </ac:picMkLst>
        </pc:picChg>
        <pc:picChg chg="del">
          <ac:chgData name="Neemias Informatica Lima" userId="b77af7bd85500281" providerId="LiveId" clId="{AD171BFD-7396-40D6-A304-99C8F07438E8}" dt="2023-10-13T09:57:05.012" v="2" actId="478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0.859" v="15"/>
        <pc:sldMkLst>
          <pc:docMk/>
          <pc:sldMk cId="4063337808" sldId="262"/>
        </pc:sldMkLst>
        <pc:picChg chg="del">
          <ac:chgData name="Neemias Informatica Lima" userId="b77af7bd85500281" providerId="LiveId" clId="{AD171BFD-7396-40D6-A304-99C8F07438E8}" dt="2023-10-13T09:57:10.073" v="6" actId="478"/>
          <ac:picMkLst>
            <pc:docMk/>
            <pc:sldMk cId="4063337808" sldId="262"/>
            <ac:picMk id="3" creationId="{91EBAAED-42C3-6C9D-50FC-BA18A5899146}"/>
          </ac:picMkLst>
        </pc:picChg>
        <pc:picChg chg="add mod">
          <ac:chgData name="Neemias Informatica Lima" userId="b77af7bd85500281" providerId="LiveId" clId="{AD171BFD-7396-40D6-A304-99C8F07438E8}" dt="2023-10-13T09:58:40.859" v="15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25.429" v="13"/>
        <pc:sldMkLst>
          <pc:docMk/>
          <pc:sldMk cId="530856640" sldId="263"/>
        </pc:sldMkLst>
        <pc:picChg chg="del">
          <ac:chgData name="Neemias Informatica Lima" userId="b77af7bd85500281" providerId="LiveId" clId="{AD171BFD-7396-40D6-A304-99C8F07438E8}" dt="2023-10-13T09:57:07.052" v="4" actId="478"/>
          <ac:picMkLst>
            <pc:docMk/>
            <pc:sldMk cId="530856640" sldId="263"/>
            <ac:picMk id="3" creationId="{6601F5E5-C235-8F74-75FA-EBA0ECA531A8}"/>
          </ac:picMkLst>
        </pc:picChg>
        <pc:picChg chg="add mod">
          <ac:chgData name="Neemias Informatica Lima" userId="b77af7bd85500281" providerId="LiveId" clId="{AD171BFD-7396-40D6-A304-99C8F07438E8}" dt="2023-10-13T09:58:25.429" v="13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7.743" v="16"/>
        <pc:sldMkLst>
          <pc:docMk/>
          <pc:sldMk cId="3196196008" sldId="265"/>
        </pc:sldMkLst>
        <pc:picChg chg="del">
          <ac:chgData name="Neemias Informatica Lima" userId="b77af7bd85500281" providerId="LiveId" clId="{AD171BFD-7396-40D6-A304-99C8F07438E8}" dt="2023-10-13T09:57:11.593" v="7" actId="478"/>
          <ac:picMkLst>
            <pc:docMk/>
            <pc:sldMk cId="3196196008" sldId="265"/>
            <ac:picMk id="3" creationId="{7E68B88E-8B79-EF23-AAF4-A7D394856B40}"/>
          </ac:picMkLst>
        </pc:picChg>
        <pc:picChg chg="add mod">
          <ac:chgData name="Neemias Informatica Lima" userId="b77af7bd85500281" providerId="LiveId" clId="{AD171BFD-7396-40D6-A304-99C8F07438E8}" dt="2023-10-13T09:58:47.743" v="16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54.809" v="17"/>
        <pc:sldMkLst>
          <pc:docMk/>
          <pc:sldMk cId="1851065780" sldId="276"/>
        </pc:sldMkLst>
        <pc:picChg chg="del">
          <ac:chgData name="Neemias Informatica Lima" userId="b77af7bd85500281" providerId="LiveId" clId="{AD171BFD-7396-40D6-A304-99C8F07438E8}" dt="2023-10-13T09:57:12.833" v="8" actId="478"/>
          <ac:picMkLst>
            <pc:docMk/>
            <pc:sldMk cId="1851065780" sldId="276"/>
            <ac:picMk id="3" creationId="{7171422B-450F-30A6-E2EC-9FBA74A2282F}"/>
          </ac:picMkLst>
        </pc:picChg>
        <pc:picChg chg="add mod">
          <ac:chgData name="Neemias Informatica Lima" userId="b77af7bd85500281" providerId="LiveId" clId="{AD171BFD-7396-40D6-A304-99C8F07438E8}" dt="2023-10-13T09:58:54.809" v="17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18.533" v="12"/>
        <pc:sldMkLst>
          <pc:docMk/>
          <pc:sldMk cId="1864668640" sldId="277"/>
        </pc:sldMkLst>
        <pc:picChg chg="del">
          <ac:chgData name="Neemias Informatica Lima" userId="b77af7bd85500281" providerId="LiveId" clId="{AD171BFD-7396-40D6-A304-99C8F07438E8}" dt="2023-10-13T09:57:06.116" v="3" actId="478"/>
          <ac:picMkLst>
            <pc:docMk/>
            <pc:sldMk cId="1864668640" sldId="277"/>
            <ac:picMk id="3" creationId="{90A162C0-5ABD-BA81-26C9-4D6B9CA53795}"/>
          </ac:picMkLst>
        </pc:picChg>
        <pc:picChg chg="add mod">
          <ac:chgData name="Neemias Informatica Lima" userId="b77af7bd85500281" providerId="LiveId" clId="{AD171BFD-7396-40D6-A304-99C8F07438E8}" dt="2023-10-13T09:58:18.533" v="12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32.327" v="14"/>
        <pc:sldMkLst>
          <pc:docMk/>
          <pc:sldMk cId="77404572" sldId="282"/>
        </pc:sldMkLst>
        <pc:picChg chg="add mod">
          <ac:chgData name="Neemias Informatica Lima" userId="b77af7bd85500281" providerId="LiveId" clId="{AD171BFD-7396-40D6-A304-99C8F07438E8}" dt="2023-10-13T09:58:32.327" v="14"/>
          <ac:picMkLst>
            <pc:docMk/>
            <pc:sldMk cId="77404572" sldId="282"/>
            <ac:picMk id="3" creationId="{B9465761-FA37-6743-31D4-E6147FC422A4}"/>
          </ac:picMkLst>
        </pc:picChg>
        <pc:picChg chg="del">
          <ac:chgData name="Neemias Informatica Lima" userId="b77af7bd85500281" providerId="LiveId" clId="{AD171BFD-7396-40D6-A304-99C8F07438E8}" dt="2023-10-13T09:57:08.756" v="5" actId="478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04.740" v="10"/>
        <pc:sldMkLst>
          <pc:docMk/>
          <pc:sldMk cId="919621851" sldId="361"/>
        </pc:sldMkLst>
        <pc:picChg chg="del">
          <ac:chgData name="Neemias Informatica Lima" userId="b77af7bd85500281" providerId="LiveId" clId="{AD171BFD-7396-40D6-A304-99C8F07438E8}" dt="2023-10-13T09:57:03.748" v="1" actId="478"/>
          <ac:picMkLst>
            <pc:docMk/>
            <pc:sldMk cId="919621851" sldId="361"/>
            <ac:picMk id="3" creationId="{93CEC07B-5FB7-E514-86C3-772BBFEB25BE}"/>
          </ac:picMkLst>
        </pc:picChg>
        <pc:picChg chg="add mod">
          <ac:chgData name="Neemias Informatica Lima" userId="b77af7bd85500281" providerId="LiveId" clId="{AD171BFD-7396-40D6-A304-99C8F07438E8}" dt="2023-10-13T09:58:04.740" v="10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AD171BFD-7396-40D6-A304-99C8F07438E8}" dt="2023-10-13T09:57:56.247" v="9"/>
        <pc:sldMkLst>
          <pc:docMk/>
          <pc:sldMk cId="3507524063" sldId="364"/>
        </pc:sldMkLst>
        <pc:picChg chg="add mod">
          <ac:chgData name="Neemias Informatica Lima" userId="b77af7bd85500281" providerId="LiveId" clId="{AD171BFD-7396-40D6-A304-99C8F07438E8}" dt="2023-10-13T09:57:56.247" v="9"/>
          <ac:picMkLst>
            <pc:docMk/>
            <pc:sldMk cId="3507524063" sldId="364"/>
            <ac:picMk id="3" creationId="{D186B427-0579-2EB1-057C-AFFF7AFFB1BE}"/>
          </ac:picMkLst>
        </pc:picChg>
        <pc:picChg chg="del">
          <ac:chgData name="Neemias Informatica Lima" userId="b77af7bd85500281" providerId="LiveId" clId="{AD171BFD-7396-40D6-A304-99C8F07438E8}" dt="2023-10-13T09:57:02.453" v="0" actId="478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356A6A25-C1A8-4592-95DF-0401B8962C90}"/>
    <pc:docChg chg="custSel delSld modSld">
      <pc:chgData name="Neemias Informatica Lima" userId="b77af7bd85500281" providerId="LiveId" clId="{356A6A25-C1A8-4592-95DF-0401B8962C90}" dt="2023-09-01T09:55:33.096" v="21" actId="47"/>
      <pc:docMkLst>
        <pc:docMk/>
      </pc:docMkLst>
      <pc:sldChg chg="addSp delSp modSp mod">
        <pc:chgData name="Neemias Informatica Lima" userId="b77af7bd85500281" providerId="LiveId" clId="{356A6A25-C1A8-4592-95DF-0401B8962C90}" dt="2023-09-01T09:52:22.185" v="11"/>
        <pc:sldMkLst>
          <pc:docMk/>
          <pc:sldMk cId="673714155" sldId="257"/>
        </pc:sldMkLst>
        <pc:picChg chg="add mod">
          <ac:chgData name="Neemias Informatica Lima" userId="b77af7bd85500281" providerId="LiveId" clId="{356A6A25-C1A8-4592-95DF-0401B8962C90}" dt="2023-09-01T09:52:22.185" v="11"/>
          <ac:picMkLst>
            <pc:docMk/>
            <pc:sldMk cId="673714155" sldId="257"/>
            <ac:picMk id="3" creationId="{AD056C5E-E75A-159C-6344-85B85EDF5BAC}"/>
          </ac:picMkLst>
        </pc:picChg>
        <pc:picChg chg="del">
          <ac:chgData name="Neemias Informatica Lima" userId="b77af7bd85500281" providerId="LiveId" clId="{356A6A25-C1A8-4592-95DF-0401B8962C90}" dt="2023-09-01T09:51:56.279" v="1" actId="478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1.606" v="15"/>
        <pc:sldMkLst>
          <pc:docMk/>
          <pc:sldMk cId="4063337808" sldId="262"/>
        </pc:sldMkLst>
        <pc:picChg chg="del">
          <ac:chgData name="Neemias Informatica Lima" userId="b77af7bd85500281" providerId="LiveId" clId="{356A6A25-C1A8-4592-95DF-0401B8962C90}" dt="2023-09-01T09:52:02.196" v="5" actId="478"/>
          <ac:picMkLst>
            <pc:docMk/>
            <pc:sldMk cId="4063337808" sldId="262"/>
            <ac:picMk id="3" creationId="{4DD3F7E2-C6A6-A1DD-805E-9484D4D15B76}"/>
          </ac:picMkLst>
        </pc:picChg>
        <pc:picChg chg="add mod">
          <ac:chgData name="Neemias Informatica Lima" userId="b77af7bd85500281" providerId="LiveId" clId="{356A6A25-C1A8-4592-95DF-0401B8962C90}" dt="2023-09-01T09:54:51.606" v="15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">
        <pc:chgData name="Neemias Informatica Lima" userId="b77af7bd85500281" providerId="LiveId" clId="{356A6A25-C1A8-4592-95DF-0401B8962C90}" dt="2023-09-01T09:53:27.805" v="13" actId="22"/>
        <pc:sldMkLst>
          <pc:docMk/>
          <pc:sldMk cId="530856640" sldId="263"/>
        </pc:sldMkLst>
        <pc:picChg chg="del">
          <ac:chgData name="Neemias Informatica Lima" userId="b77af7bd85500281" providerId="LiveId" clId="{356A6A25-C1A8-4592-95DF-0401B8962C90}" dt="2023-09-01T09:51:58.879" v="3" actId="478"/>
          <ac:picMkLst>
            <pc:docMk/>
            <pc:sldMk cId="530856640" sldId="263"/>
            <ac:picMk id="3" creationId="{A980603B-9F54-09DE-F9B9-2745A50982D1}"/>
          </ac:picMkLst>
        </pc:picChg>
        <pc:picChg chg="add">
          <ac:chgData name="Neemias Informatica Lima" userId="b77af7bd85500281" providerId="LiveId" clId="{356A6A25-C1A8-4592-95DF-0401B8962C90}" dt="2023-09-01T09:53:27.805" v="13" actId="22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8.190" v="16"/>
        <pc:sldMkLst>
          <pc:docMk/>
          <pc:sldMk cId="3196196008" sldId="265"/>
        </pc:sldMkLst>
        <pc:picChg chg="del">
          <ac:chgData name="Neemias Informatica Lima" userId="b77af7bd85500281" providerId="LiveId" clId="{356A6A25-C1A8-4592-95DF-0401B8962C90}" dt="2023-09-01T09:52:03.548" v="6" actId="478"/>
          <ac:picMkLst>
            <pc:docMk/>
            <pc:sldMk cId="3196196008" sldId="265"/>
            <ac:picMk id="3" creationId="{1631BAAE-BAC9-A274-C8B8-F6A405304E85}"/>
          </ac:picMkLst>
        </pc:picChg>
        <pc:picChg chg="add mod">
          <ac:chgData name="Neemias Informatica Lima" userId="b77af7bd85500281" providerId="LiveId" clId="{356A6A25-C1A8-4592-95DF-0401B8962C90}" dt="2023-09-01T09:54:58.190" v="16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08.461" v="19" actId="14100"/>
        <pc:sldMkLst>
          <pc:docMk/>
          <pc:sldMk cId="1851065780" sldId="276"/>
        </pc:sldMkLst>
        <pc:picChg chg="add mod">
          <ac:chgData name="Neemias Informatica Lima" userId="b77af7bd85500281" providerId="LiveId" clId="{356A6A25-C1A8-4592-95DF-0401B8962C90}" dt="2023-09-01T09:55:08.461" v="19" actId="14100"/>
          <ac:picMkLst>
            <pc:docMk/>
            <pc:sldMk cId="1851065780" sldId="276"/>
            <ac:picMk id="3" creationId="{4A5E1A71-B5A0-7045-FAEA-0EB51E0A7361}"/>
          </ac:picMkLst>
        </pc:picChg>
        <pc:picChg chg="del">
          <ac:chgData name="Neemias Informatica Lima" userId="b77af7bd85500281" providerId="LiveId" clId="{356A6A25-C1A8-4592-95DF-0401B8962C90}" dt="2023-09-01T09:52:05.095" v="7" actId="478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28.154" v="12"/>
        <pc:sldMkLst>
          <pc:docMk/>
          <pc:sldMk cId="1864668640" sldId="277"/>
        </pc:sldMkLst>
        <pc:picChg chg="del">
          <ac:chgData name="Neemias Informatica Lima" userId="b77af7bd85500281" providerId="LiveId" clId="{356A6A25-C1A8-4592-95DF-0401B8962C90}" dt="2023-09-01T09:51:57.419" v="2" actId="478"/>
          <ac:picMkLst>
            <pc:docMk/>
            <pc:sldMk cId="1864668640" sldId="277"/>
            <ac:picMk id="3" creationId="{6C5EE257-5C77-36C4-C9D8-C88256CC75ED}"/>
          </ac:picMkLst>
        </pc:picChg>
        <pc:picChg chg="add mod">
          <ac:chgData name="Neemias Informatica Lima" userId="b77af7bd85500281" providerId="LiveId" clId="{356A6A25-C1A8-4592-95DF-0401B8962C90}" dt="2023-09-01T09:52:28.154" v="12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33.090" v="14"/>
        <pc:sldMkLst>
          <pc:docMk/>
          <pc:sldMk cId="77404572" sldId="282"/>
        </pc:sldMkLst>
        <pc:picChg chg="add mod">
          <ac:chgData name="Neemias Informatica Lima" userId="b77af7bd85500281" providerId="LiveId" clId="{356A6A25-C1A8-4592-95DF-0401B8962C90}" dt="2023-09-01T09:54:33.090" v="14"/>
          <ac:picMkLst>
            <pc:docMk/>
            <pc:sldMk cId="77404572" sldId="282"/>
            <ac:picMk id="3" creationId="{65F87A91-C30E-08A0-35DA-50D7460E82A5}"/>
          </ac:picMkLst>
        </pc:picChg>
        <pc:picChg chg="del">
          <ac:chgData name="Neemias Informatica Lima" userId="b77af7bd85500281" providerId="LiveId" clId="{356A6A25-C1A8-4592-95DF-0401B8962C90}" dt="2023-09-01T09:52:00.263" v="4" actId="478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14.668" v="10"/>
        <pc:sldMkLst>
          <pc:docMk/>
          <pc:sldMk cId="919621851" sldId="361"/>
        </pc:sldMkLst>
        <pc:picChg chg="del">
          <ac:chgData name="Neemias Informatica Lima" userId="b77af7bd85500281" providerId="LiveId" clId="{356A6A25-C1A8-4592-95DF-0401B8962C90}" dt="2023-09-01T09:51:54.927" v="0" actId="478"/>
          <ac:picMkLst>
            <pc:docMk/>
            <pc:sldMk cId="919621851" sldId="361"/>
            <ac:picMk id="3" creationId="{D55F525A-B6DA-C8C8-2927-473D88AD766D}"/>
          </ac:picMkLst>
        </pc:picChg>
        <pc:picChg chg="add mod">
          <ac:chgData name="Neemias Informatica Lima" userId="b77af7bd85500281" providerId="LiveId" clId="{356A6A25-C1A8-4592-95DF-0401B8962C90}" dt="2023-09-01T09:52:14.668" v="10"/>
          <ac:picMkLst>
            <pc:docMk/>
            <pc:sldMk cId="919621851" sldId="361"/>
            <ac:picMk id="4" creationId="{A4116F52-DFE8-9C4A-E0F5-E9543FFB3AFB}"/>
          </ac:picMkLst>
        </pc:picChg>
      </pc:sldChg>
      <pc:sldChg chg="delSp del mod">
        <pc:chgData name="Neemias Informatica Lima" userId="b77af7bd85500281" providerId="LiveId" clId="{356A6A25-C1A8-4592-95DF-0401B8962C90}" dt="2023-09-01T09:55:33.096" v="21" actId="47"/>
        <pc:sldMkLst>
          <pc:docMk/>
          <pc:sldMk cId="3334627673" sldId="362"/>
        </pc:sldMkLst>
        <pc:picChg chg="del">
          <ac:chgData name="Neemias Informatica Lima" userId="b77af7bd85500281" providerId="LiveId" clId="{356A6A25-C1A8-4592-95DF-0401B8962C90}" dt="2023-09-01T09:52:08.487" v="9" actId="478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16.417" v="20"/>
        <pc:sldMkLst>
          <pc:docMk/>
          <pc:sldMk cId="3974945493" sldId="363"/>
        </pc:sldMkLst>
        <pc:picChg chg="del">
          <ac:chgData name="Neemias Informatica Lima" userId="b77af7bd85500281" providerId="LiveId" clId="{356A6A25-C1A8-4592-95DF-0401B8962C90}" dt="2023-09-01T09:52:07.143" v="8" actId="478"/>
          <ac:picMkLst>
            <pc:docMk/>
            <pc:sldMk cId="3974945493" sldId="363"/>
            <ac:picMk id="3" creationId="{8D94E0B8-F975-D7C0-6B5A-55DDFCD2FE0E}"/>
          </ac:picMkLst>
        </pc:picChg>
        <pc:picChg chg="add mod">
          <ac:chgData name="Neemias Informatica Lima" userId="b77af7bd85500281" providerId="LiveId" clId="{356A6A25-C1A8-4592-95DF-0401B8962C90}" dt="2023-09-01T09:55:16.417" v="20"/>
          <ac:picMkLst>
            <pc:docMk/>
            <pc:sldMk cId="3974945493" sldId="363"/>
            <ac:picMk id="4" creationId="{CBA6891C-F067-EA87-0CF7-5DBF15ABC926}"/>
          </ac:picMkLst>
        </pc:picChg>
      </pc:sldChg>
    </pc:docChg>
  </pc:docChgLst>
  <pc:docChgLst>
    <pc:chgData name="Neemias Informatica Lima" userId="b77af7bd85500281" providerId="LiveId" clId="{75DFA726-9E4C-4604-9B53-0C4506FD4F53}"/>
    <pc:docChg chg="custSel modSld">
      <pc:chgData name="Neemias Informatica Lima" userId="b77af7bd85500281" providerId="LiveId" clId="{75DFA726-9E4C-4604-9B53-0C4506FD4F53}" dt="2023-07-28T16:40:31.637" v="35" actId="962"/>
      <pc:docMkLst>
        <pc:docMk/>
      </pc:docMkLst>
      <pc:sldChg chg="addSp delSp modSp mod">
        <pc:chgData name="Neemias Informatica Lima" userId="b77af7bd85500281" providerId="LiveId" clId="{75DFA726-9E4C-4604-9B53-0C4506FD4F53}" dt="2023-07-27T23:32:11.326" v="11" actId="962"/>
        <pc:sldMkLst>
          <pc:docMk/>
          <pc:sldMk cId="673714155" sldId="257"/>
        </pc:sldMkLst>
        <pc:picChg chg="del">
          <ac:chgData name="Neemias Informatica Lima" userId="b77af7bd85500281" providerId="LiveId" clId="{75DFA726-9E4C-4604-9B53-0C4506FD4F53}" dt="2023-07-27T22:43:47.131" v="0" actId="478"/>
          <ac:picMkLst>
            <pc:docMk/>
            <pc:sldMk cId="673714155" sldId="257"/>
            <ac:picMk id="3" creationId="{9CD4A721-5D7C-D511-10A0-0EC1ED3BA0DD}"/>
          </ac:picMkLst>
        </pc:picChg>
        <pc:picChg chg="add mod">
          <ac:chgData name="Neemias Informatica Lima" userId="b77af7bd85500281" providerId="LiveId" clId="{75DFA726-9E4C-4604-9B53-0C4506FD4F53}" dt="2023-07-27T23:32:11.326" v="11" actId="962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25.502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75DFA726-9E4C-4604-9B53-0C4506FD4F53}" dt="2023-07-27T23:33:25.502" v="23" actId="962"/>
          <ac:picMkLst>
            <pc:docMk/>
            <pc:sldMk cId="4063337808" sldId="262"/>
            <ac:picMk id="3" creationId="{14442809-5EAC-389F-8898-0EB80618585E}"/>
          </ac:picMkLst>
        </pc:picChg>
        <pc:picChg chg="del">
          <ac:chgData name="Neemias Informatica Lima" userId="b77af7bd85500281" providerId="LiveId" clId="{75DFA726-9E4C-4604-9B53-0C4506FD4F53}" dt="2023-07-27T23:29:32.612" v="4" actId="478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34.352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75DFA726-9E4C-4604-9B53-0C4506FD4F53}" dt="2023-07-27T23:33:34.352" v="26" actId="962"/>
          <ac:picMkLst>
            <pc:docMk/>
            <pc:sldMk cId="530856640" sldId="263"/>
            <ac:picMk id="3" creationId="{AAD9FF2E-39DF-8094-4A03-A1DF9FF3DA12}"/>
          </ac:picMkLst>
        </pc:picChg>
        <pc:picChg chg="del">
          <ac:chgData name="Neemias Informatica Lima" userId="b77af7bd85500281" providerId="LiveId" clId="{75DFA726-9E4C-4604-9B53-0C4506FD4F53}" dt="2023-07-27T23:29:34.820" v="5" actId="478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42.116" v="29" actId="962"/>
        <pc:sldMkLst>
          <pc:docMk/>
          <pc:sldMk cId="3196196008" sldId="265"/>
        </pc:sldMkLst>
        <pc:picChg chg="add mod">
          <ac:chgData name="Neemias Informatica Lima" userId="b77af7bd85500281" providerId="LiveId" clId="{75DFA726-9E4C-4604-9B53-0C4506FD4F53}" dt="2023-07-27T23:33:42.116" v="29" actId="962"/>
          <ac:picMkLst>
            <pc:docMk/>
            <pc:sldMk cId="3196196008" sldId="265"/>
            <ac:picMk id="3" creationId="{1AD5A54B-3027-D324-5CD4-38C9A06DA431}"/>
          </ac:picMkLst>
        </pc:picChg>
        <pc:picChg chg="del">
          <ac:chgData name="Neemias Informatica Lima" userId="b77af7bd85500281" providerId="LiveId" clId="{75DFA726-9E4C-4604-9B53-0C4506FD4F53}" dt="2023-07-27T23:29:38.748" v="6" actId="478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51.493" v="32" actId="962"/>
        <pc:sldMkLst>
          <pc:docMk/>
          <pc:sldMk cId="1851065780" sldId="276"/>
        </pc:sldMkLst>
        <pc:picChg chg="add mod">
          <ac:chgData name="Neemias Informatica Lima" userId="b77af7bd85500281" providerId="LiveId" clId="{75DFA726-9E4C-4604-9B53-0C4506FD4F53}" dt="2023-07-27T23:33:51.493" v="32" actId="962"/>
          <ac:picMkLst>
            <pc:docMk/>
            <pc:sldMk cId="1851065780" sldId="276"/>
            <ac:picMk id="3" creationId="{17A7D3A5-0706-EF9E-0EBC-7ECE340B3355}"/>
          </ac:picMkLst>
        </pc:picChg>
        <pc:picChg chg="del">
          <ac:chgData name="Neemias Informatica Lima" userId="b77af7bd85500281" providerId="LiveId" clId="{75DFA726-9E4C-4604-9B53-0C4506FD4F53}" dt="2023-07-27T23:29:40.660" v="7" actId="478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75DFA726-9E4C-4604-9B53-0C4506FD4F53}" dt="2023-07-27T23:32:36.645" v="14" actId="962"/>
        <pc:sldMkLst>
          <pc:docMk/>
          <pc:sldMk cId="1864668640" sldId="277"/>
        </pc:sldMkLst>
        <pc:picChg chg="add mod">
          <ac:chgData name="Neemias Informatica Lima" userId="b77af7bd85500281" providerId="LiveId" clId="{75DFA726-9E4C-4604-9B53-0C4506FD4F53}" dt="2023-07-27T23:32:36.645" v="14" actId="962"/>
          <ac:picMkLst>
            <pc:docMk/>
            <pc:sldMk cId="1864668640" sldId="277"/>
            <ac:picMk id="3" creationId="{6C6A075F-28DC-71AB-D7F3-610504F3E2BB}"/>
          </ac:picMkLst>
        </pc:picChg>
        <pc:picChg chg="del">
          <ac:chgData name="Neemias Informatica Lima" userId="b77af7bd85500281" providerId="LiveId" clId="{75DFA726-9E4C-4604-9B53-0C4506FD4F53}" dt="2023-07-27T23:29:27.516" v="1" actId="478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02.320" v="17" actId="962"/>
        <pc:sldMkLst>
          <pc:docMk/>
          <pc:sldMk cId="3902238588" sldId="279"/>
        </pc:sldMkLst>
        <pc:picChg chg="del">
          <ac:chgData name="Neemias Informatica Lima" userId="b77af7bd85500281" providerId="LiveId" clId="{75DFA726-9E4C-4604-9B53-0C4506FD4F53}" dt="2023-07-27T23:29:29.492" v="2" actId="478"/>
          <ac:picMkLst>
            <pc:docMk/>
            <pc:sldMk cId="3902238588" sldId="279"/>
            <ac:picMk id="3" creationId="{94E26C26-6C62-BDE0-DCCC-8DC1446FD43E}"/>
          </ac:picMkLst>
        </pc:picChg>
        <pc:picChg chg="add mod">
          <ac:chgData name="Neemias Informatica Lima" userId="b77af7bd85500281" providerId="LiveId" clId="{75DFA726-9E4C-4604-9B53-0C4506FD4F53}" dt="2023-07-27T23:33:02.320" v="17" actId="962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17.665" v="20" actId="962"/>
        <pc:sldMkLst>
          <pc:docMk/>
          <pc:sldMk cId="77404572" sldId="282"/>
        </pc:sldMkLst>
        <pc:picChg chg="del">
          <ac:chgData name="Neemias Informatica Lima" userId="b77af7bd85500281" providerId="LiveId" clId="{75DFA726-9E4C-4604-9B53-0C4506FD4F53}" dt="2023-07-27T23:29:31.108" v="3" actId="478"/>
          <ac:picMkLst>
            <pc:docMk/>
            <pc:sldMk cId="77404572" sldId="282"/>
            <ac:picMk id="3" creationId="{0CFC17AB-8E51-9267-6966-8F99145D7542}"/>
          </ac:picMkLst>
        </pc:picChg>
        <pc:picChg chg="add mod">
          <ac:chgData name="Neemias Informatica Lima" userId="b77af7bd85500281" providerId="LiveId" clId="{75DFA726-9E4C-4604-9B53-0C4506FD4F53}" dt="2023-07-27T23:33:17.665" v="20" actId="962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">
        <pc:chgData name="Neemias Informatica Lima" userId="b77af7bd85500281" providerId="LiveId" clId="{75DFA726-9E4C-4604-9B53-0C4506FD4F53}" dt="2023-07-28T16:40:31.637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75DFA726-9E4C-4604-9B53-0C4506FD4F53}" dt="2023-07-28T16:40:31.637" v="35" actId="962"/>
          <ac:picMkLst>
            <pc:docMk/>
            <pc:sldMk cId="919621851" sldId="361"/>
            <ac:picMk id="3" creationId="{05E9CD6D-C54B-4F1B-72B9-26A01C8BB45E}"/>
          </ac:picMkLst>
        </pc:picChg>
        <pc:picChg chg="del">
          <ac:chgData name="Neemias Informatica Lima" userId="b77af7bd85500281" providerId="LiveId" clId="{75DFA726-9E4C-4604-9B53-0C4506FD4F53}" dt="2023-07-27T23:29:42.024" v="8" actId="478"/>
          <ac:picMkLst>
            <pc:docMk/>
            <pc:sldMk cId="919621851" sldId="361"/>
            <ac:picMk id="3" creationId="{BCADECF1-7456-3C33-4AB4-A2C1197DE878}"/>
          </ac:picMkLst>
        </pc:picChg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mod">
        <pc:chgData name="Neemias Informatica Lima" userId="b77af7bd85500281" providerId="LiveId" clId="{12F77635-1424-40D3-8040-1D57DEEBAE51}" dt="2023-03-10T23:07:30.682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12F77635-1424-40D3-8040-1D57DEEBAE51}" dt="2023-03-10T23:07:30.682" v="11" actId="962"/>
          <ac:picMkLst>
            <pc:docMk/>
            <pc:sldMk cId="673714155" sldId="257"/>
            <ac:picMk id="3" creationId="{81ED5006-10E7-8991-5799-D433FCD4D4FE}"/>
          </ac:picMkLst>
        </pc:picChg>
        <pc:picChg chg="del">
          <ac:chgData name="Neemias Informatica Lima" userId="b77af7bd85500281" providerId="LiveId" clId="{12F77635-1424-40D3-8040-1D57DEEBAE51}" dt="2023-03-10T23:07:10.374" v="0" actId="478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47.465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12F77635-1424-40D3-8040-1D57DEEBAE51}" dt="2023-03-10T23:08:47.465" v="27" actId="962"/>
          <ac:picMkLst>
            <pc:docMk/>
            <pc:sldMk cId="4063337808" sldId="262"/>
            <ac:picMk id="3" creationId="{2CA94CE0-62F7-23E6-EC30-3548BCF6C240}"/>
          </ac:picMkLst>
        </pc:picChg>
        <pc:picChg chg="del">
          <ac:chgData name="Neemias Informatica Lima" userId="b77af7bd85500281" providerId="LiveId" clId="{12F77635-1424-40D3-8040-1D57DEEBAE51}" dt="2023-03-10T23:07:18.467" v="5" actId="478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56.192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12F77635-1424-40D3-8040-1D57DEEBAE51}" dt="2023-03-10T23:08:56.192" v="30" actId="962"/>
          <ac:picMkLst>
            <pc:docMk/>
            <pc:sldMk cId="530856640" sldId="263"/>
            <ac:picMk id="3" creationId="{C02DDCC1-E259-52A3-2F2A-E247DF46ADDF}"/>
          </ac:picMkLst>
        </pc:picChg>
        <pc:picChg chg="del">
          <ac:chgData name="Neemias Informatica Lima" userId="b77af7bd85500281" providerId="LiveId" clId="{12F77635-1424-40D3-8040-1D57DEEBAE51}" dt="2023-03-10T23:07:20.091" v="6" actId="478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43.373" v="38" actId="962"/>
        <pc:sldMkLst>
          <pc:docMk/>
          <pc:sldMk cId="3196196008" sldId="265"/>
        </pc:sldMkLst>
        <pc:picChg chg="add mod">
          <ac:chgData name="Neemias Informatica Lima" userId="b77af7bd85500281" providerId="LiveId" clId="{12F77635-1424-40D3-8040-1D57DEEBAE51}" dt="2023-03-10T23:09:43.373" v="38" actId="962"/>
          <ac:picMkLst>
            <pc:docMk/>
            <pc:sldMk cId="3196196008" sldId="265"/>
            <ac:picMk id="3" creationId="{F73DFE64-526D-9C45-E2A3-B4ACB7FD2CFE}"/>
          </ac:picMkLst>
        </pc:picChg>
        <pc:picChg chg="del">
          <ac:chgData name="Neemias Informatica Lima" userId="b77af7bd85500281" providerId="LiveId" clId="{12F77635-1424-40D3-8040-1D57DEEBAE51}" dt="2023-03-10T23:07:22.967" v="8" actId="478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38.64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12F77635-1424-40D3-8040-1D57DEEBAE51}" dt="2023-03-10T23:07:38.640" v="14" actId="962"/>
          <ac:picMkLst>
            <pc:docMk/>
            <pc:sldMk cId="1851065780" sldId="276"/>
            <ac:picMk id="3" creationId="{FCEA4D23-59EA-53BB-945E-40E3104A9900}"/>
          </ac:picMkLst>
        </pc:picChg>
        <pc:picChg chg="del">
          <ac:chgData name="Neemias Informatica Lima" userId="b77af7bd85500281" providerId="LiveId" clId="{12F77635-1424-40D3-8040-1D57DEEBAE51}" dt="2023-03-10T23:07:12.283" v="1" actId="478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45.151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12F77635-1424-40D3-8040-1D57DEEBAE51}" dt="2023-03-10T23:07:45.151" v="17" actId="962"/>
          <ac:picMkLst>
            <pc:docMk/>
            <pc:sldMk cId="1864668640" sldId="277"/>
            <ac:picMk id="3" creationId="{56461A14-9DE9-0F6C-81AA-F7B2EBF4F2FA}"/>
          </ac:picMkLst>
        </pc:picChg>
        <pc:picChg chg="del">
          <ac:chgData name="Neemias Informatica Lima" userId="b77af7bd85500281" providerId="LiveId" clId="{12F77635-1424-40D3-8040-1D57DEEBAE51}" dt="2023-03-10T23:07:13.631" v="2" actId="478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38.828" v="24" actId="962"/>
        <pc:sldMkLst>
          <pc:docMk/>
          <pc:sldMk cId="3902238588" sldId="279"/>
        </pc:sldMkLst>
        <pc:picChg chg="add mod">
          <ac:chgData name="Neemias Informatica Lima" userId="b77af7bd85500281" providerId="LiveId" clId="{12F77635-1424-40D3-8040-1D57DEEBAE51}" dt="2023-03-10T23:08:38.828" v="24" actId="962"/>
          <ac:picMkLst>
            <pc:docMk/>
            <pc:sldMk cId="3902238588" sldId="279"/>
            <ac:picMk id="3" creationId="{143ADB70-9469-9313-11AF-A66A186B720C}"/>
          </ac:picMkLst>
        </pc:picChg>
        <pc:picChg chg="del">
          <ac:chgData name="Neemias Informatica Lima" userId="b77af7bd85500281" providerId="LiveId" clId="{12F77635-1424-40D3-8040-1D57DEEBAE51}" dt="2023-03-10T23:07:16.395" v="4" actId="478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24/11/2023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24/11/2023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24/11/2023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24/11/2023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24/11/2023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24/11/2023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24/11/2023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24/11/2023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24/11/2023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24/11/2023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24/11/2023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24/11/2023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inha do tempo&#10;&#10;Descrição gerada automaticamente com confiança média">
            <a:extLst>
              <a:ext uri="{FF2B5EF4-FFF2-40B4-BE49-F238E27FC236}">
                <a16:creationId xmlns:a16="http://schemas.microsoft.com/office/drawing/2014/main" id="{403F4140-B194-BD1A-019E-972327A78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54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4045429" y="1003223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4º TRIMESTRE DE 2023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DF6AA3-2CCB-4FD9-5665-40164418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99733"/>
            <a:ext cx="12192001" cy="476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79A2015B-5A60-CF5E-057A-F410DCE6E1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7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, Email, Teams&#10;&#10;Descrição gerada automaticamente">
            <a:extLst>
              <a:ext uri="{FF2B5EF4-FFF2-40B4-BE49-F238E27FC236}">
                <a16:creationId xmlns:a16="http://schemas.microsoft.com/office/drawing/2014/main" id="{174DCB65-0673-B742-21F9-E15EACF2C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61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42E75C1D-007E-1824-24A6-943448DA3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7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48512135-05A4-539D-AD07-601138BB5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90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7F54896E-E0A2-5775-2398-3A8B6226D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741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nome da empresa&#10;&#10;Descrição gerada automaticamente">
            <a:extLst>
              <a:ext uri="{FF2B5EF4-FFF2-40B4-BE49-F238E27FC236}">
                <a16:creationId xmlns:a16="http://schemas.microsoft.com/office/drawing/2014/main" id="{E8DF9676-5A74-D78C-776C-7DE3A5528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80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id="{7E37E5DC-03DD-BE10-9D01-E8449AB18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978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Diagrama&#10;&#10;Descrição gerada automaticamente">
            <a:extLst>
              <a:ext uri="{FF2B5EF4-FFF2-40B4-BE49-F238E27FC236}">
                <a16:creationId xmlns:a16="http://schemas.microsoft.com/office/drawing/2014/main" id="{0A178021-55FB-68DF-3222-F3141D265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44086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765</TotalTime>
  <Words>17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2023-11-24T16:14:17Z</dcterms:modified>
</cp:coreProperties>
</file>