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9EA3E-DD28-46BD-8241-F26E23C3A4DD}" v="9" dt="2023-11-16T23:02:0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92421AAD-601A-47E7-9BE1-0C52F3E73164}"/>
    <pc:docChg chg="addSld delSld modSld">
      <pc:chgData name="Neemias Informatica Lima" userId="b77af7bd85500281" providerId="LiveId" clId="{92421AAD-601A-47E7-9BE1-0C52F3E73164}" dt="2023-11-09T23:00:10.251" v="1"/>
      <pc:docMkLst>
        <pc:docMk/>
      </pc:docMkLst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4354712" sldId="256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00387320" sldId="25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673714155" sldId="257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41761338" sldId="258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580078032" sldId="259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66490793" sldId="260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185741949" sldId="261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5180431" sldId="26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4063337808" sldId="262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519978841" sldId="263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530856640" sldId="263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233144086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196196008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64668640" sldId="27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77404572" sldId="28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919621851" sldId="361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6F69EA3E-DD28-46BD-8241-F26E23C3A4DD}"/>
    <pc:docChg chg="undo custSel modSld">
      <pc:chgData name="Neemias Informatica Lima" userId="b77af7bd85500281" providerId="LiveId" clId="{6F69EA3E-DD28-46BD-8241-F26E23C3A4DD}" dt="2023-11-16T23:02:01.073" v="46" actId="962"/>
      <pc:docMkLst>
        <pc:docMk/>
      </pc:docMkLst>
      <pc:sldChg chg="addSp delSp modSp mod">
        <pc:chgData name="Neemias Informatica Lima" userId="b77af7bd85500281" providerId="LiveId" clId="{6F69EA3E-DD28-46BD-8241-F26E23C3A4DD}" dt="2023-11-16T11:21:16.779" v="22" actId="27614"/>
        <pc:sldMkLst>
          <pc:docMk/>
          <pc:sldMk cId="1774354712" sldId="256"/>
        </pc:sldMkLst>
        <pc:spChg chg="del">
          <ac:chgData name="Neemias Informatica Lima" userId="b77af7bd85500281" providerId="LiveId" clId="{6F69EA3E-DD28-46BD-8241-F26E23C3A4DD}" dt="2023-11-16T11:21:03.649" v="19" actId="478"/>
          <ac:spMkLst>
            <pc:docMk/>
            <pc:sldMk cId="1774354712" sldId="256"/>
            <ac:spMk id="2" creationId="{73F7DBEF-814B-EEAD-38F0-4F64B2D879BE}"/>
          </ac:spMkLst>
        </pc:spChg>
        <pc:spChg chg="del">
          <ac:chgData name="Neemias Informatica Lima" userId="b77af7bd85500281" providerId="LiveId" clId="{6F69EA3E-DD28-46BD-8241-F26E23C3A4DD}" dt="2023-11-16T11:21:05.761" v="20" actId="478"/>
          <ac:spMkLst>
            <pc:docMk/>
            <pc:sldMk cId="1774354712" sldId="256"/>
            <ac:spMk id="3" creationId="{5C672DAC-1652-D0C6-A9ED-1223A0DC6542}"/>
          </ac:spMkLst>
        </pc:spChg>
        <pc:picChg chg="add del">
          <ac:chgData name="Neemias Informatica Lima" userId="b77af7bd85500281" providerId="LiveId" clId="{6F69EA3E-DD28-46BD-8241-F26E23C3A4DD}" dt="2023-11-16T11:20:17.906" v="2" actId="478"/>
          <ac:picMkLst>
            <pc:docMk/>
            <pc:sldMk cId="1774354712" sldId="256"/>
            <ac:picMk id="5" creationId="{ECEBEFC9-9F1D-616E-B16A-E05C854AB35D}"/>
          </ac:picMkLst>
        </pc:picChg>
        <pc:picChg chg="add mod">
          <ac:chgData name="Neemias Informatica Lima" userId="b77af7bd85500281" providerId="LiveId" clId="{6F69EA3E-DD28-46BD-8241-F26E23C3A4DD}" dt="2023-11-16T11:21:16.779" v="22" actId="27614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2.008" v="25" actId="962"/>
        <pc:sldMkLst>
          <pc:docMk/>
          <pc:sldMk cId="300387320" sldId="257"/>
        </pc:sldMkLst>
        <pc:spChg chg="del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2" creationId="{FD8B4A69-9904-230C-9A68-691C748A247D}"/>
          </ac:spMkLst>
        </pc:spChg>
        <pc:spChg chg="add del mod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4" creationId="{F1C71670-E95C-169A-2157-460B5DB53BE9}"/>
          </ac:spMkLst>
        </pc:spChg>
        <pc:picChg chg="del">
          <ac:chgData name="Neemias Informatica Lima" userId="b77af7bd85500281" providerId="LiveId" clId="{6F69EA3E-DD28-46BD-8241-F26E23C3A4DD}" dt="2023-11-16T11:20:20.568" v="3" actId="478"/>
          <ac:picMkLst>
            <pc:docMk/>
            <pc:sldMk cId="300387320" sldId="257"/>
            <ac:picMk id="5" creationId="{636E1C2C-2FCD-5524-5302-9F71AD455E72}"/>
          </ac:picMkLst>
        </pc:picChg>
        <pc:picChg chg="add mod">
          <ac:chgData name="Neemias Informatica Lima" userId="b77af7bd85500281" providerId="LiveId" clId="{6F69EA3E-DD28-46BD-8241-F26E23C3A4DD}" dt="2023-11-16T11:21:22.008" v="25" actId="962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7.059" v="28" actId="962"/>
        <pc:sldMkLst>
          <pc:docMk/>
          <pc:sldMk cId="3741761338" sldId="258"/>
        </pc:sldMkLst>
        <pc:spChg chg="del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4" creationId="{9C17BAB0-8C05-2678-1E7B-9ECF82E21C3F}"/>
          </ac:spMkLst>
        </pc:spChg>
        <pc:picChg chg="del">
          <ac:chgData name="Neemias Informatica Lima" userId="b77af7bd85500281" providerId="LiveId" clId="{6F69EA3E-DD28-46BD-8241-F26E23C3A4DD}" dt="2023-11-16T11:20:22.559" v="4" actId="478"/>
          <ac:picMkLst>
            <pc:docMk/>
            <pc:sldMk cId="3741761338" sldId="258"/>
            <ac:picMk id="5" creationId="{95BE3377-2A84-3FF4-5622-F5C7A690AFB1}"/>
          </ac:picMkLst>
        </pc:picChg>
        <pc:picChg chg="add mod">
          <ac:chgData name="Neemias Informatica Lima" userId="b77af7bd85500281" providerId="LiveId" clId="{6F69EA3E-DD28-46BD-8241-F26E23C3A4DD}" dt="2023-11-16T11:21:27.059" v="28" actId="962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35.803" v="31" actId="962"/>
        <pc:sldMkLst>
          <pc:docMk/>
          <pc:sldMk cId="1580078032" sldId="259"/>
        </pc:sldMkLst>
        <pc:spChg chg="del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4" creationId="{F96F41DC-213F-74F0-EDD5-BD09ECDC4F66}"/>
          </ac:spMkLst>
        </pc:spChg>
        <pc:picChg chg="del">
          <ac:chgData name="Neemias Informatica Lima" userId="b77af7bd85500281" providerId="LiveId" clId="{6F69EA3E-DD28-46BD-8241-F26E23C3A4DD}" dt="2023-11-16T11:20:24.247" v="5" actId="478"/>
          <ac:picMkLst>
            <pc:docMk/>
            <pc:sldMk cId="1580078032" sldId="259"/>
            <ac:picMk id="5" creationId="{16D7BCEC-B0DF-7386-6F0F-F53EFBFFAF98}"/>
          </ac:picMkLst>
        </pc:picChg>
        <pc:picChg chg="add mod">
          <ac:chgData name="Neemias Informatica Lima" userId="b77af7bd85500281" providerId="LiveId" clId="{6F69EA3E-DD28-46BD-8241-F26E23C3A4DD}" dt="2023-11-16T11:21:35.803" v="31" actId="962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1.555" v="34" actId="962"/>
        <pc:sldMkLst>
          <pc:docMk/>
          <pc:sldMk cId="3766490793" sldId="260"/>
        </pc:sldMkLst>
        <pc:spChg chg="del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4" creationId="{6AE32EF1-B946-D68D-E119-18DF9A69B775}"/>
          </ac:spMkLst>
        </pc:spChg>
        <pc:picChg chg="del">
          <ac:chgData name="Neemias Informatica Lima" userId="b77af7bd85500281" providerId="LiveId" clId="{6F69EA3E-DD28-46BD-8241-F26E23C3A4DD}" dt="2023-11-16T11:20:25.871" v="6" actId="478"/>
          <ac:picMkLst>
            <pc:docMk/>
            <pc:sldMk cId="3766490793" sldId="260"/>
            <ac:picMk id="5" creationId="{EA7CC572-E11D-5A26-6878-F6BA185A9AA8}"/>
          </ac:picMkLst>
        </pc:picChg>
        <pc:picChg chg="add mod">
          <ac:chgData name="Neemias Informatica Lima" userId="b77af7bd85500281" providerId="LiveId" clId="{6F69EA3E-DD28-46BD-8241-F26E23C3A4DD}" dt="2023-11-16T11:21:41.555" v="34" actId="962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8.362" v="37" actId="962"/>
        <pc:sldMkLst>
          <pc:docMk/>
          <pc:sldMk cId="3185741949" sldId="261"/>
        </pc:sldMkLst>
        <pc:spChg chg="del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4" creationId="{72A3CB1F-CB8D-88C2-52FE-E3466E6A5C3B}"/>
          </ac:spMkLst>
        </pc:spChg>
        <pc:picChg chg="del">
          <ac:chgData name="Neemias Informatica Lima" userId="b77af7bd85500281" providerId="LiveId" clId="{6F69EA3E-DD28-46BD-8241-F26E23C3A4DD}" dt="2023-11-16T11:20:28.536" v="7" actId="478"/>
          <ac:picMkLst>
            <pc:docMk/>
            <pc:sldMk cId="3185741949" sldId="261"/>
            <ac:picMk id="5" creationId="{204A92CF-BF8A-ADAD-A26B-03C7C09CDA00}"/>
          </ac:picMkLst>
        </pc:picChg>
        <pc:picChg chg="add mod">
          <ac:chgData name="Neemias Informatica Lima" userId="b77af7bd85500281" providerId="LiveId" clId="{6F69EA3E-DD28-46BD-8241-F26E23C3A4DD}" dt="2023-11-16T11:21:48.362" v="37" actId="962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54.065" v="40" actId="962"/>
        <pc:sldMkLst>
          <pc:docMk/>
          <pc:sldMk cId="1775180431" sldId="262"/>
        </pc:sldMkLst>
        <pc:spChg chg="del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4" creationId="{D2335408-048E-B126-A19A-AEFAD058FED7}"/>
          </ac:spMkLst>
        </pc:spChg>
        <pc:picChg chg="del">
          <ac:chgData name="Neemias Informatica Lima" userId="b77af7bd85500281" providerId="LiveId" clId="{6F69EA3E-DD28-46BD-8241-F26E23C3A4DD}" dt="2023-11-16T11:20:30.399" v="8" actId="478"/>
          <ac:picMkLst>
            <pc:docMk/>
            <pc:sldMk cId="1775180431" sldId="262"/>
            <ac:picMk id="5" creationId="{C015BACB-E911-3040-23BC-1CB4DF1B55AC}"/>
          </ac:picMkLst>
        </pc:picChg>
        <pc:picChg chg="add mod">
          <ac:chgData name="Neemias Informatica Lima" userId="b77af7bd85500281" providerId="LiveId" clId="{6F69EA3E-DD28-46BD-8241-F26E23C3A4DD}" dt="2023-11-16T11:21:54.065" v="40" actId="962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6F69EA3E-DD28-46BD-8241-F26E23C3A4DD}" dt="2023-11-16T11:22:00.044" v="43" actId="962"/>
        <pc:sldMkLst>
          <pc:docMk/>
          <pc:sldMk cId="519978841" sldId="263"/>
        </pc:sldMkLst>
        <pc:spChg chg="del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4" creationId="{DAFC1056-F3B5-E6D5-B6FC-B0D67CABDD36}"/>
          </ac:spMkLst>
        </pc:spChg>
        <pc:picChg chg="del">
          <ac:chgData name="Neemias Informatica Lima" userId="b77af7bd85500281" providerId="LiveId" clId="{6F69EA3E-DD28-46BD-8241-F26E23C3A4DD}" dt="2023-11-16T11:20:31.792" v="9" actId="478"/>
          <ac:picMkLst>
            <pc:docMk/>
            <pc:sldMk cId="519978841" sldId="263"/>
            <ac:picMk id="5" creationId="{74670255-05FC-3861-130A-7A9290855620}"/>
          </ac:picMkLst>
        </pc:picChg>
        <pc:picChg chg="add mod">
          <ac:chgData name="Neemias Informatica Lima" userId="b77af7bd85500281" providerId="LiveId" clId="{6F69EA3E-DD28-46BD-8241-F26E23C3A4DD}" dt="2023-11-16T11:22:00.044" v="43" actId="962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6F69EA3E-DD28-46BD-8241-F26E23C3A4DD}" dt="2023-11-16T23:02:01.073" v="46" actId="962"/>
        <pc:sldMkLst>
          <pc:docMk/>
          <pc:sldMk cId="1233144086" sldId="265"/>
        </pc:sldMkLst>
        <pc:spChg chg="del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4" creationId="{43BE5D00-4229-A1E8-A504-D465BC5B2A98}"/>
          </ac:spMkLst>
        </pc:spChg>
        <pc:picChg chg="add mod">
          <ac:chgData name="Neemias Informatica Lima" userId="b77af7bd85500281" providerId="LiveId" clId="{6F69EA3E-DD28-46BD-8241-F26E23C3A4DD}" dt="2023-11-16T23:02:01.073" v="46" actId="962"/>
          <ac:picMkLst>
            <pc:docMk/>
            <pc:sldMk cId="1233144086" sldId="265"/>
            <ac:picMk id="3" creationId="{70305CEC-17C2-59B5-6AAA-88198320232D}"/>
          </ac:picMkLst>
        </pc:picChg>
        <pc:picChg chg="del">
          <ac:chgData name="Neemias Informatica Lima" userId="b77af7bd85500281" providerId="LiveId" clId="{6F69EA3E-DD28-46BD-8241-F26E23C3A4DD}" dt="2023-11-16T11:20:33.983" v="10" actId="478"/>
          <ac:picMkLst>
            <pc:docMk/>
            <pc:sldMk cId="1233144086" sldId="265"/>
            <ac:picMk id="5" creationId="{A8151EF9-F37F-3B76-F903-4613AC3F5B99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16/11/2023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60E536BD-D11C-24A7-F7D8-0282BA9C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8B31F23-0D6C-D3F1-B726-9AF681369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70CDB690-9977-0752-8BBE-394D08C8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E984C41-F743-EE38-955A-04B0B2A65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405A4FD5-57D6-FAED-86AF-1210E59BC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iagrama, Texto&#10;&#10;Descrição gerada automaticamente">
            <a:extLst>
              <a:ext uri="{FF2B5EF4-FFF2-40B4-BE49-F238E27FC236}">
                <a16:creationId xmlns:a16="http://schemas.microsoft.com/office/drawing/2014/main" id="{240F1D3E-C483-8E71-D1C9-DCD078B7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E6C30A1-0010-DEE5-E20F-FC4E708D5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0DCE049-1B7D-9B3B-B45C-AF68F7EB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0305CEC-17C2-59B5-6AAA-88198320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4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764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2023-11-16T23:02:02Z</dcterms:modified>
</cp:coreProperties>
</file>