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21AAD-601A-47E7-9BE1-0C52F3E73164}" v="1" dt="2023-11-09T23:00:10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09/11/2023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F7DBEF-814B-EEAD-38F0-4F64B2D879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672DAC-1652-D0C6-A9ED-1223A0DC6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Linha do tempo&#10;&#10;Descrição gerada automaticamente">
            <a:extLst>
              <a:ext uri="{FF2B5EF4-FFF2-40B4-BE49-F238E27FC236}">
                <a16:creationId xmlns:a16="http://schemas.microsoft.com/office/drawing/2014/main" id="{ECEBEFC9-9F1D-616E-B16A-E05C854AB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B4A69-9904-230C-9A68-691C748A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636E1C2C-2FCD-5524-5302-9F71AD45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95BE3377-2A84-3FF4-5622-F5C7A690A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16D7BCEC-B0DF-7386-6F0F-F53EFBFFA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Diagrama, Aplicativo&#10;&#10;Descrição gerada automaticamente">
            <a:extLst>
              <a:ext uri="{FF2B5EF4-FFF2-40B4-BE49-F238E27FC236}">
                <a16:creationId xmlns:a16="http://schemas.microsoft.com/office/drawing/2014/main" id="{EA7CC572-E11D-5A26-6878-F6BA185A9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iagrama&#10;&#10;Descrição gerada automaticamente com confiança baixa">
            <a:extLst>
              <a:ext uri="{FF2B5EF4-FFF2-40B4-BE49-F238E27FC236}">
                <a16:creationId xmlns:a16="http://schemas.microsoft.com/office/drawing/2014/main" id="{204A92CF-BF8A-ADAD-A26B-03C7C09CD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, Word, Teams&#10;&#10;Descrição gerada automaticamente">
            <a:extLst>
              <a:ext uri="{FF2B5EF4-FFF2-40B4-BE49-F238E27FC236}">
                <a16:creationId xmlns:a16="http://schemas.microsoft.com/office/drawing/2014/main" id="{C015BACB-E911-3040-23BC-1CB4DF1B5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4670255-05FC-3861-130A-7A9290855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1574A-5336-1F2A-87B9-7B510091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Texto&#10;&#10;Descrição gerada automaticamente">
            <a:extLst>
              <a:ext uri="{FF2B5EF4-FFF2-40B4-BE49-F238E27FC236}">
                <a16:creationId xmlns:a16="http://schemas.microsoft.com/office/drawing/2014/main" id="{A8151EF9-F37F-3B76-F903-4613AC3F5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762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2023-11-09T23:00:18Z</dcterms:modified>
</cp:coreProperties>
</file>