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D8245-5CF0-49C4-A5B6-CC92DB0505D1}" v="7" dt="2023-11-01T19:44:58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68E57D-E41D-F2D8-FBD5-B3EA5507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1EEF227-2BDF-4B63-CF71-610354194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CEDAE46-5901-CD82-90AF-63DB39FA9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DE0CD8E-990A-F9E5-2C62-481DEA34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348AAC73-780B-32BA-DCC1-DC8EB22E4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6E340C56-1A7B-6B0E-5B50-961681F58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2E23AA2-7519-87F5-2F64-21A4B8821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">
            <a:extLst>
              <a:ext uri="{FF2B5EF4-FFF2-40B4-BE49-F238E27FC236}">
                <a16:creationId xmlns:a16="http://schemas.microsoft.com/office/drawing/2014/main" id="{A2DB3EF1-9E28-A8D8-43A6-E9227797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B778B0-FFE9-BB4C-51E6-1CA13A9B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2023-11-03T00:43:26Z</dcterms:modified>
</cp:coreProperties>
</file>