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EF9C0-66E3-46CE-A0F8-F0390C2A21A8}" v="8" dt="2023-10-26T00:27:20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151B14C2-1AEA-3704-85AE-E26AF62F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DADF8A4-0CBA-81A6-0821-4366E3E9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D4AD10A1-2595-1CB8-D8C0-E8054338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5BBEF4A2-91F5-D11B-707B-A7DD19FEF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F7A5A6FB-CADA-68CA-F207-068D3F58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15197D33-2D5C-8303-A1D8-15EAF793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B04D6FB-1908-B988-B370-79D1F424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Site&#10;&#10;Descrição gerada automaticamente">
            <a:extLst>
              <a:ext uri="{FF2B5EF4-FFF2-40B4-BE49-F238E27FC236}">
                <a16:creationId xmlns:a16="http://schemas.microsoft.com/office/drawing/2014/main" id="{6C858B4B-9426-79E4-2C5B-EFEB2184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34F8689C-FD45-FC8E-A937-DCEBAF3C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759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2023-10-27T16:05:05Z</dcterms:modified>
</cp:coreProperties>
</file>