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4" r:id="rId2"/>
    <p:sldId id="361" r:id="rId3"/>
    <p:sldId id="257" r:id="rId4"/>
    <p:sldId id="277" r:id="rId5"/>
    <p:sldId id="263" r:id="rId6"/>
    <p:sldId id="282" r:id="rId7"/>
    <p:sldId id="262" r:id="rId8"/>
    <p:sldId id="265" r:id="rId9"/>
    <p:sldId id="276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52F53-3163-4998-978C-42E54AAA4745}" v="9" dt="2023-10-20T09:49:00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20/10/2023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20/10/2023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20/10/2023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20/10/2023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20/10/2023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20/10/2023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 com confiança média">
            <a:extLst>
              <a:ext uri="{FF2B5EF4-FFF2-40B4-BE49-F238E27FC236}">
                <a16:creationId xmlns:a16="http://schemas.microsoft.com/office/drawing/2014/main" id="{F32A915B-8268-1A49-A3A9-5777851C4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2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30BD949-63BE-7297-E6DD-49BE4210E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Site&#10;&#10;Descrição gerada automaticamente">
            <a:extLst>
              <a:ext uri="{FF2B5EF4-FFF2-40B4-BE49-F238E27FC236}">
                <a16:creationId xmlns:a16="http://schemas.microsoft.com/office/drawing/2014/main" id="{F6401ACB-029A-430F-96DE-E609F49CC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08C9CA5E-4DCE-81CD-922E-CB561BA93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7B8E93DD-9BFD-A807-D0B4-0FE0B605D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, Linha do tempo&#10;&#10;Descrição gerada automaticamente">
            <a:extLst>
              <a:ext uri="{FF2B5EF4-FFF2-40B4-BE49-F238E27FC236}">
                <a16:creationId xmlns:a16="http://schemas.microsoft.com/office/drawing/2014/main" id="{162037E9-4E32-EBDA-A599-C642F02E3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488C5E33-830C-5903-2304-82EE8FB82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C345FBE-B938-B724-F5A8-330FDFCB2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71D1A4EF-8C7C-9287-3738-1F9C52351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739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2023-10-20T09:49:01Z</dcterms:modified>
</cp:coreProperties>
</file>