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71BFD-7396-40D6-A304-99C8F07438E8}" v="9" dt="2023-10-13T09:58:54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D186B427-0579-2EB1-057C-AFFF7AFF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42AEB57-4AEB-C408-122E-A914FCC53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, Linha do tempo&#10;&#10;Descrição gerada automaticamente com confiança média">
            <a:extLst>
              <a:ext uri="{FF2B5EF4-FFF2-40B4-BE49-F238E27FC236}">
                <a16:creationId xmlns:a16="http://schemas.microsoft.com/office/drawing/2014/main" id="{84F58352-3E15-EDDE-3FCE-43E219D9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8E5F32B-5337-588D-BF08-91BE8C550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924A57F-26B4-B20E-6C78-51FE7008D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B9465761-FA37-6743-31D4-E6147FC42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F7AF2BC8-6DA5-B44E-E7F0-5942AEE0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15CF31FB-A24E-BCE3-7B09-E7354CE5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C8006FC-766C-9550-F6E0-F7B16A9D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737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2023-10-13T09:59:02Z</dcterms:modified>
</cp:coreProperties>
</file>