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09330-0A4A-484B-8E3C-CE8374D10447}" v="9" dt="2023-10-06T10:39:23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E8B50D1A-06B6-ABAE-697A-FED8D3DC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3CEC07B-5FB7-E514-86C3-772BBFEB2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9973774-E4F6-C0B1-2689-FA3EA65C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0A162C0-5ABD-BA81-26C9-4D6B9CA5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">
            <a:extLst>
              <a:ext uri="{FF2B5EF4-FFF2-40B4-BE49-F238E27FC236}">
                <a16:creationId xmlns:a16="http://schemas.microsoft.com/office/drawing/2014/main" id="{6601F5E5-C235-8F74-75FA-EBA0ECA5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A5068E-9089-B031-0CAB-6EE824BC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1EBAAED-42C3-6C9D-50FC-BA18A589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E68B88E-8B79-EF23-AAF4-A7D394856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7171422B-450F-30A6-E2EC-9FBA74A22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735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2023-10-06T10:39:33Z</dcterms:modified>
</cp:coreProperties>
</file>