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77" r:id="rId4"/>
    <p:sldId id="263" r:id="rId5"/>
    <p:sldId id="282" r:id="rId6"/>
    <p:sldId id="262" r:id="rId7"/>
    <p:sldId id="265" r:id="rId8"/>
    <p:sldId id="276" r:id="rId9"/>
    <p:sldId id="363" r:id="rId10"/>
    <p:sldId id="364" r:id="rId11"/>
    <p:sldId id="266" r:id="rId12"/>
    <p:sldId id="267" r:id="rId13"/>
    <p:sldId id="270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CC387-12D4-46DE-9D97-C8F97E97FA61}" v="9" dt="2023-09-08T11:17:00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3BF495-6995-CAE5-4223-CEFBFE7A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D4DA1FF-6E93-4A4E-974D-4E9B30BA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DE41CAAA-6393-951C-18D2-961CF6B89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5B195D60-06A3-4A6E-1AFB-6EA3778B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F2A21851-976C-B981-7D91-4B27AF5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EE924197-ABF9-3A78-8923-547B6D2B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5B8D815-5D7B-02A0-D443-6A662CAD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B7F8420-EF8C-D537-1252-32B2E5E14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783D08E-830F-0AEC-22AA-70B67817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8723B1-B524-FF22-AD0B-DF3453C5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549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725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2023-09-08T11:17:09Z</dcterms:modified>
</cp:coreProperties>
</file>