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72A9-5013-44D3-B85A-5B67691DBFEE}" v="9" dt="2023-09-29T15:06:52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29/09/2023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1D7D6D1-7EC5-DB8F-611F-F791D2888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Teams&#10;&#10;Descrição gerada automaticamente">
            <a:extLst>
              <a:ext uri="{FF2B5EF4-FFF2-40B4-BE49-F238E27FC236}">
                <a16:creationId xmlns:a16="http://schemas.microsoft.com/office/drawing/2014/main" id="{FB1CF2D9-3987-E5CD-2A79-56F8A8F4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553A10F-E7CA-638C-6CE5-CF40384F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C601A7BB-1380-6052-26B5-D06DAB8C1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764E76B9-611B-3AD3-A472-7E1B0765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Gráfico de radar&#10;&#10;Descrição gerada automaticamente">
            <a:extLst>
              <a:ext uri="{FF2B5EF4-FFF2-40B4-BE49-F238E27FC236}">
                <a16:creationId xmlns:a16="http://schemas.microsoft.com/office/drawing/2014/main" id="{86404706-A0C1-A56E-5388-E0FD7117B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642CF8B-B542-8357-C211-B6B98AC7B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D9C2DDE-EE97-F493-EDAA-7555868F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47837F3D-63BD-FD0C-7202-BBE94028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733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2023-09-29T15:06:54Z</dcterms:modified>
</cp:coreProperties>
</file>