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266" r:id="rId11"/>
    <p:sldId id="267" r:id="rId12"/>
    <p:sldId id="270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A129B-D723-4ABF-935F-031D0D9A72D1}" v="10" dt="2023-09-21T23:43:01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21/09/2023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1297067B-257A-D2A8-47DD-60B49B64E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E13EB75-969E-A578-C2B6-9E2A853C20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492454"/>
            <a:ext cx="2373120" cy="232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4A31E95-93FC-A6B6-5CDC-D687824A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C45A3C67-61CD-8C8F-399D-78EA0107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3D4A8987-1808-3AA3-C3B8-1955624E3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C00A5DB3-0311-C9CE-A51E-2175A3E83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nome da empresa&#10;&#10;Descrição gerada automaticamente">
            <a:extLst>
              <a:ext uri="{FF2B5EF4-FFF2-40B4-BE49-F238E27FC236}">
                <a16:creationId xmlns:a16="http://schemas.microsoft.com/office/drawing/2014/main" id="{D3FA7C2C-A162-4F20-AEF3-99AB28148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66572AFD-C7D5-A1C3-FAB8-D82ACD31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2DF13E7E-DB49-C370-C3DC-CD88A24DC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91E663ED-6BFB-3BB0-E3C9-5BD591B9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732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2023-09-21T23:43:03Z</dcterms:modified>
</cp:coreProperties>
</file>