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77" r:id="rId4"/>
    <p:sldId id="263" r:id="rId5"/>
    <p:sldId id="282" r:id="rId6"/>
    <p:sldId id="262" r:id="rId7"/>
    <p:sldId id="265" r:id="rId8"/>
    <p:sldId id="276" r:id="rId9"/>
    <p:sldId id="364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09C68-FC00-4B6F-9395-F133F16DFC2D}" v="10" dt="2023-09-15T18:45:1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15/09/2023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22ED5FC9-A98B-536E-AD3D-7EADEEB0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1C1C6C-7ACE-B8B2-43DF-B865299C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0563" y="1794179"/>
            <a:ext cx="3000161" cy="274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E2AEFD7-CE47-E356-3983-0E0097C4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Descrição gerada automaticamente">
            <a:extLst>
              <a:ext uri="{FF2B5EF4-FFF2-40B4-BE49-F238E27FC236}">
                <a16:creationId xmlns:a16="http://schemas.microsoft.com/office/drawing/2014/main" id="{FA73EFEF-0FEA-9201-040A-12BA2DEA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5DAED5AB-FA15-A7AE-3BE1-AB662078D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300D93B-B411-11A4-D0AE-36647652D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1211ABE3-9DBA-B1B0-3397-988F1CD8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CA543C78-A501-E010-400A-452797B0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B4569CBD-C665-914D-B708-F375FE8CC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44433885-9AAF-8F61-DBEC-BAF299C2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729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2023-09-15T18:45:18Z</dcterms:modified>
</cp:coreProperties>
</file>