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9" r:id="rId9"/>
    <p:sldId id="263" r:id="rId10"/>
    <p:sldId id="264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002E1-A14C-4C16-8AB7-79F34B5D127B}" v="5" dt="2023-08-25T11:20:1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1C3C3AEE-39FE-47F2-9BB0-D70C5A843996}"/>
    <pc:docChg chg="undo custSel addSld delSld modSld">
      <pc:chgData name="Neemias Informatica Lima" userId="b77af7bd85500281" providerId="LiveId" clId="{1C3C3AEE-39FE-47F2-9BB0-D70C5A843996}" dt="2023-08-18T17:36:45.330" v="20"/>
      <pc:docMkLst>
        <pc:docMk/>
      </pc:docMkLst>
      <pc:sldChg chg="addSp delSp modSp mod">
        <pc:chgData name="Neemias Informatica Lima" userId="b77af7bd85500281" providerId="LiveId" clId="{1C3C3AEE-39FE-47F2-9BB0-D70C5A843996}" dt="2023-08-18T17:34:23.728" v="13"/>
        <pc:sldMkLst>
          <pc:docMk/>
          <pc:sldMk cId="673714155" sldId="257"/>
        </pc:sldMkLst>
        <pc:picChg chg="add mod">
          <ac:chgData name="Neemias Informatica Lima" userId="b77af7bd85500281" providerId="LiveId" clId="{1C3C3AEE-39FE-47F2-9BB0-D70C5A843996}" dt="2023-08-18T17:34:23.728" v="13"/>
          <ac:picMkLst>
            <pc:docMk/>
            <pc:sldMk cId="673714155" sldId="257"/>
            <ac:picMk id="3" creationId="{92925B62-9943-E114-C784-CC2C6F55C5ED}"/>
          </ac:picMkLst>
        </pc:picChg>
        <pc:picChg chg="del">
          <ac:chgData name="Neemias Informatica Lima" userId="b77af7bd85500281" providerId="LiveId" clId="{1C3C3AEE-39FE-47F2-9BB0-D70C5A843996}" dt="2023-08-18T17:33:51.620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1C3C3AEE-39FE-47F2-9BB0-D70C5A843996}" dt="2023-08-18T17:34:50.805" v="16"/>
        <pc:sldMkLst>
          <pc:docMk/>
          <pc:sldMk cId="4063337808" sldId="262"/>
        </pc:sldMkLst>
        <pc:picChg chg="del">
          <ac:chgData name="Neemias Informatica Lima" userId="b77af7bd85500281" providerId="LiveId" clId="{1C3C3AEE-39FE-47F2-9BB0-D70C5A843996}" dt="2023-08-18T17:33:59.488" v="7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1C3C3AEE-39FE-47F2-9BB0-D70C5A843996}" dt="2023-08-18T17:34:50.805" v="16"/>
          <ac:picMkLst>
            <pc:docMk/>
            <pc:sldMk cId="4063337808" sldId="262"/>
            <ac:picMk id="4" creationId="{CC3BD53C-2BA4-71CE-B6C0-EB38A65711DB}"/>
          </ac:picMkLst>
        </pc:picChg>
      </pc:sldChg>
      <pc:sldChg chg="addSp delSp modSp mod">
        <pc:chgData name="Neemias Informatica Lima" userId="b77af7bd85500281" providerId="LiveId" clId="{1C3C3AEE-39FE-47F2-9BB0-D70C5A843996}" dt="2023-08-18T17:34:31.749" v="14"/>
        <pc:sldMkLst>
          <pc:docMk/>
          <pc:sldMk cId="530856640" sldId="263"/>
        </pc:sldMkLst>
        <pc:picChg chg="del">
          <ac:chgData name="Neemias Informatica Lima" userId="b77af7bd85500281" providerId="LiveId" clId="{1C3C3AEE-39FE-47F2-9BB0-D70C5A843996}" dt="2023-08-18T17:33:57.132" v="5" actId="478"/>
          <ac:picMkLst>
            <pc:docMk/>
            <pc:sldMk cId="530856640" sldId="263"/>
            <ac:picMk id="3" creationId="{A980603B-9F54-09DE-F9B9-2745A50982D1}"/>
          </ac:picMkLst>
        </pc:picChg>
        <pc:picChg chg="add mod">
          <ac:chgData name="Neemias Informatica Lima" userId="b77af7bd85500281" providerId="LiveId" clId="{1C3C3AEE-39FE-47F2-9BB0-D70C5A843996}" dt="2023-08-18T17:34:31.749" v="14"/>
          <ac:picMkLst>
            <pc:docMk/>
            <pc:sldMk cId="530856640" sldId="263"/>
            <ac:picMk id="4" creationId="{89B1B68F-7B9B-4771-4ED4-5463C01B8AB0}"/>
          </ac:picMkLst>
        </pc:picChg>
      </pc:sldChg>
      <pc:sldChg chg="addSp delSp modSp mod">
        <pc:chgData name="Neemias Informatica Lima" userId="b77af7bd85500281" providerId="LiveId" clId="{1C3C3AEE-39FE-47F2-9BB0-D70C5A843996}" dt="2023-08-18T17:35:02.724" v="17"/>
        <pc:sldMkLst>
          <pc:docMk/>
          <pc:sldMk cId="3196196008" sldId="265"/>
        </pc:sldMkLst>
        <pc:picChg chg="del">
          <ac:chgData name="Neemias Informatica Lima" userId="b77af7bd85500281" providerId="LiveId" clId="{1C3C3AEE-39FE-47F2-9BB0-D70C5A843996}" dt="2023-08-18T17:34:01.065" v="8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1C3C3AEE-39FE-47F2-9BB0-D70C5A843996}" dt="2023-08-18T17:35:02.724" v="17"/>
          <ac:picMkLst>
            <pc:docMk/>
            <pc:sldMk cId="3196196008" sldId="265"/>
            <ac:picMk id="4" creationId="{2A291203-79B5-7DBF-92DF-C4E9C86ED7D9}"/>
          </ac:picMkLst>
        </pc:picChg>
      </pc:sldChg>
      <pc:sldChg chg="addSp delSp modSp mod">
        <pc:chgData name="Neemias Informatica Lima" userId="b77af7bd85500281" providerId="LiveId" clId="{1C3C3AEE-39FE-47F2-9BB0-D70C5A843996}" dt="2023-08-18T17:35:10.376" v="18"/>
        <pc:sldMkLst>
          <pc:docMk/>
          <pc:sldMk cId="1851065780" sldId="276"/>
        </pc:sldMkLst>
        <pc:picChg chg="add mod">
          <ac:chgData name="Neemias Informatica Lima" userId="b77af7bd85500281" providerId="LiveId" clId="{1C3C3AEE-39FE-47F2-9BB0-D70C5A843996}" dt="2023-08-18T17:35:10.376" v="18"/>
          <ac:picMkLst>
            <pc:docMk/>
            <pc:sldMk cId="1851065780" sldId="276"/>
            <ac:picMk id="3" creationId="{9B3F331A-14C8-08BE-6311-20024E7E1D02}"/>
          </ac:picMkLst>
        </pc:picChg>
        <pc:picChg chg="del">
          <ac:chgData name="Neemias Informatica Lima" userId="b77af7bd85500281" providerId="LiveId" clId="{1C3C3AEE-39FE-47F2-9BB0-D70C5A843996}" dt="2023-08-18T17:34:02.448" v="9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 del">
        <pc:chgData name="Neemias Informatica Lima" userId="b77af7bd85500281" providerId="LiveId" clId="{1C3C3AEE-39FE-47F2-9BB0-D70C5A843996}" dt="2023-08-18T17:33:56.280" v="4" actId="47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1C3C3AEE-39FE-47F2-9BB0-D70C5A843996}" dt="2023-08-18T17:34:38.981" v="15"/>
        <pc:sldMkLst>
          <pc:docMk/>
          <pc:sldMk cId="77404572" sldId="282"/>
        </pc:sldMkLst>
        <pc:picChg chg="add mod">
          <ac:chgData name="Neemias Informatica Lima" userId="b77af7bd85500281" providerId="LiveId" clId="{1C3C3AEE-39FE-47F2-9BB0-D70C5A843996}" dt="2023-08-18T17:34:38.981" v="15"/>
          <ac:picMkLst>
            <pc:docMk/>
            <pc:sldMk cId="77404572" sldId="282"/>
            <ac:picMk id="3" creationId="{791CE23B-50E1-B0C0-970B-EBE86D33F191}"/>
          </ac:picMkLst>
        </pc:picChg>
        <pc:picChg chg="del">
          <ac:chgData name="Neemias Informatica Lima" userId="b77af7bd85500281" providerId="LiveId" clId="{1C3C3AEE-39FE-47F2-9BB0-D70C5A843996}" dt="2023-08-18T17:33:58.296" v="6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1C3C3AEE-39FE-47F2-9BB0-D70C5A843996}" dt="2023-08-18T17:34:17.749" v="12"/>
        <pc:sldMkLst>
          <pc:docMk/>
          <pc:sldMk cId="919621851" sldId="361"/>
        </pc:sldMkLst>
        <pc:picChg chg="del">
          <ac:chgData name="Neemias Informatica Lima" userId="b77af7bd85500281" providerId="LiveId" clId="{1C3C3AEE-39FE-47F2-9BB0-D70C5A843996}" dt="2023-08-18T17:33:49.792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1C3C3AEE-39FE-47F2-9BB0-D70C5A843996}" dt="2023-08-18T17:34:17.749" v="12"/>
          <ac:picMkLst>
            <pc:docMk/>
            <pc:sldMk cId="919621851" sldId="361"/>
            <ac:picMk id="4" creationId="{016F63C8-45EE-B295-6862-7872B75AEB63}"/>
          </ac:picMkLst>
        </pc:picChg>
      </pc:sldChg>
      <pc:sldChg chg="addSp delSp modSp mod">
        <pc:chgData name="Neemias Informatica Lima" userId="b77af7bd85500281" providerId="LiveId" clId="{1C3C3AEE-39FE-47F2-9BB0-D70C5A843996}" dt="2023-08-18T17:36:45.330" v="20"/>
        <pc:sldMkLst>
          <pc:docMk/>
          <pc:sldMk cId="3334627673" sldId="362"/>
        </pc:sldMkLst>
        <pc:picChg chg="del">
          <ac:chgData name="Neemias Informatica Lima" userId="b77af7bd85500281" providerId="LiveId" clId="{1C3C3AEE-39FE-47F2-9BB0-D70C5A843996}" dt="2023-08-18T17:34:05.144" v="11" actId="478"/>
          <ac:picMkLst>
            <pc:docMk/>
            <pc:sldMk cId="3334627673" sldId="362"/>
            <ac:picMk id="3" creationId="{CD20A571-7B05-5654-4239-A116E60F775D}"/>
          </ac:picMkLst>
        </pc:picChg>
        <pc:picChg chg="add mod">
          <ac:chgData name="Neemias Informatica Lima" userId="b77af7bd85500281" providerId="LiveId" clId="{1C3C3AEE-39FE-47F2-9BB0-D70C5A843996}" dt="2023-08-18T17:36:45.330" v="20"/>
          <ac:picMkLst>
            <pc:docMk/>
            <pc:sldMk cId="3334627673" sldId="362"/>
            <ac:picMk id="4" creationId="{A064B9A6-114B-F519-1ED0-73F7F562B57D}"/>
          </ac:picMkLst>
        </pc:picChg>
      </pc:sldChg>
      <pc:sldChg chg="addSp delSp modSp mod">
        <pc:chgData name="Neemias Informatica Lima" userId="b77af7bd85500281" providerId="LiveId" clId="{1C3C3AEE-39FE-47F2-9BB0-D70C5A843996}" dt="2023-08-18T17:35:25.985" v="19"/>
        <pc:sldMkLst>
          <pc:docMk/>
          <pc:sldMk cId="3974945493" sldId="363"/>
        </pc:sldMkLst>
        <pc:picChg chg="del">
          <ac:chgData name="Neemias Informatica Lima" userId="b77af7bd85500281" providerId="LiveId" clId="{1C3C3AEE-39FE-47F2-9BB0-D70C5A843996}" dt="2023-08-18T17:34:04.056" v="10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1C3C3AEE-39FE-47F2-9BB0-D70C5A843996}" dt="2023-08-18T17:35:25.985" v="19"/>
          <ac:picMkLst>
            <pc:docMk/>
            <pc:sldMk cId="3974945493" sldId="363"/>
            <ac:picMk id="4" creationId="{46E974C5-E3DF-FDED-1849-D856BACEDBA6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D3002E1-A14C-4C16-8AB7-79F34B5D127B}"/>
    <pc:docChg chg="custSel delSld modSld">
      <pc:chgData name="Neemias Informatica Lima" userId="b77af7bd85500281" providerId="LiveId" clId="{CD3002E1-A14C-4C16-8AB7-79F34B5D127B}" dt="2023-08-25T11:20:10.533" v="7"/>
      <pc:docMkLst>
        <pc:docMk/>
      </pc:docMkLst>
      <pc:sldChg chg="modSp del mod">
        <pc:chgData name="Neemias Informatica Lima" userId="b77af7bd85500281" providerId="LiveId" clId="{CD3002E1-A14C-4C16-8AB7-79F34B5D127B}" dt="2023-08-25T11:19:45.782" v="4" actId="47"/>
        <pc:sldMkLst>
          <pc:docMk/>
          <pc:sldMk cId="673714155" sldId="257"/>
        </pc:sldMkLst>
        <pc:picChg chg="mod">
          <ac:chgData name="Neemias Informatica Lima" userId="b77af7bd85500281" providerId="LiveId" clId="{CD3002E1-A14C-4C16-8AB7-79F34B5D127B}" dt="2023-08-25T11:19:38.117" v="3" actId="14100"/>
          <ac:picMkLst>
            <pc:docMk/>
            <pc:sldMk cId="673714155" sldId="257"/>
            <ac:picMk id="3" creationId="{92925B62-9943-E114-C784-CC2C6F55C5ED}"/>
          </ac:picMkLst>
        </pc:picChg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4215376844" sldId="257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4012959903" sldId="258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4085555801" sldId="259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3217912477" sldId="260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2508072667" sldId="261"/>
        </pc:sldMkLst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4063337808" sldId="262"/>
        </pc:sldMkLst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530856640" sldId="263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666841599" sldId="263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2975776714" sldId="264"/>
        </pc:sldMkLst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3196196008" sldId="265"/>
        </pc:sldMkLst>
      </pc:sldChg>
      <pc:sldChg chg="addSp delSp modSp">
        <pc:chgData name="Neemias Informatica Lima" userId="b77af7bd85500281" providerId="LiveId" clId="{CD3002E1-A14C-4C16-8AB7-79F34B5D127B}" dt="2023-08-25T11:19:55.017" v="6"/>
        <pc:sldMkLst>
          <pc:docMk/>
          <pc:sldMk cId="579755549" sldId="266"/>
        </pc:sldMkLst>
        <pc:graphicFrameChg chg="add del mod">
          <ac:chgData name="Neemias Informatica Lima" userId="b77af7bd85500281" providerId="LiveId" clId="{CD3002E1-A14C-4C16-8AB7-79F34B5D127B}" dt="2023-08-25T11:19:55.017" v="6"/>
          <ac:graphicFrameMkLst>
            <pc:docMk/>
            <pc:sldMk cId="579755549" sldId="266"/>
            <ac:graphicFrameMk id="2" creationId="{B5C4F7EC-BD43-8A4A-6E3A-6CF0B8514524}"/>
          </ac:graphicFrameMkLst>
        </pc:graphicFrameChg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847060360" sldId="268"/>
        </pc:sldMkLst>
      </pc:sldChg>
      <pc:sldChg chg="del">
        <pc:chgData name="Neemias Informatica Lima" userId="b77af7bd85500281" providerId="LiveId" clId="{CD3002E1-A14C-4C16-8AB7-79F34B5D127B}" dt="2023-08-25T11:20:10.533" v="7"/>
        <pc:sldMkLst>
          <pc:docMk/>
          <pc:sldMk cId="2239448829" sldId="269"/>
        </pc:sldMkLst>
      </pc:sldChg>
      <pc:sldChg chg="del">
        <pc:chgData name="Neemias Informatica Lima" userId="b77af7bd85500281" providerId="LiveId" clId="{CD3002E1-A14C-4C16-8AB7-79F34B5D127B}" dt="2023-08-25T11:19:16.834" v="0" actId="47"/>
        <pc:sldMkLst>
          <pc:docMk/>
          <pc:sldMk cId="3872063415" sldId="270"/>
        </pc:sldMkLst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CD3002E1-A14C-4C16-8AB7-79F34B5D127B}" dt="2023-08-25T11:19:45.782" v="4" actId="47"/>
        <pc:sldMkLst>
          <pc:docMk/>
          <pc:sldMk cId="919621851" sldId="361"/>
        </pc:sldMkLst>
        <pc:picChg chg="del">
          <ac:chgData name="Neemias Informatica Lima" userId="b77af7bd85500281" providerId="LiveId" clId="{CD3002E1-A14C-4C16-8AB7-79F34B5D127B}" dt="2023-08-25T11:19:24.472" v="1" actId="478"/>
          <ac:picMkLst>
            <pc:docMk/>
            <pc:sldMk cId="919621851" sldId="361"/>
            <ac:picMk id="4" creationId="{016F63C8-45EE-B295-6862-7872B75AEB63}"/>
          </ac:picMkLst>
        </pc:picChg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3334627673" sldId="362"/>
        </pc:sldMkLst>
      </pc:sldChg>
      <pc:sldChg chg="del">
        <pc:chgData name="Neemias Informatica Lima" userId="b77af7bd85500281" providerId="LiveId" clId="{CD3002E1-A14C-4C16-8AB7-79F34B5D127B}" dt="2023-08-25T11:19:45.782" v="4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1BE56-6983-CC29-F636-7A2B9D953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656335-29E1-9962-6854-CDB97A8B0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B81C4-5788-24A5-6F0C-21839A5D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436DA5-884B-EE60-AA8A-5769D711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18AC4-15AD-74D7-E790-718CC49A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30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6DD49-377F-8F52-549B-485C7D9D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604DC4-A098-68BE-6A41-050AE8AE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715A73-0800-4EC5-F227-5AFC871D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426D3D-FD2E-87F6-FD95-145F69FE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31A953-4E37-F684-2AAA-B0BE8B02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91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4D501-FE2F-7EBD-60F0-0C8EE07A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C1E5F3-0B88-CCB9-103C-BEE96AD38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D46734-63FD-7C78-01A0-2CB1295E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CD5C46-C086-50C9-CC98-3537429E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E9BF21-63A8-8223-2147-12E84C44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4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8C234-CBB9-BC7E-B070-E6E0D0AD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B4DBA5-9539-02AC-A367-3B6405528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55D27A-5810-1BFF-FE4D-16363D6F1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096078-C03C-E1FE-66DC-4C520125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3C162A-A18D-B232-5A48-15D94336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D41D97-F753-0EC5-E91C-BCCE336E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17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6CF5A-48A1-F7A4-6A85-F11C8AAA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7DE715-FC2E-266C-C9A3-B7925065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41ACFD-B5B4-FC01-252E-1B4415726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C776DC-F0E0-CA6C-5A97-0AE9029FA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A87A4A-1D41-880E-6065-3C43E1413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0CD9AE-3F9C-D0DE-59DE-EDF989FE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3DEF5D-8501-43AF-0732-7620DCFB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29BBCC-0F2D-6A61-2D0E-50EACD17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81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E25C5-2EBF-0842-7A30-37414949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5B14FD-2940-F33E-A764-9D949F10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CE6F9A-62CD-4D4F-E217-C6BC3684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4AA750-3B09-8958-A54B-76D64E6B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0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AC2C04-8AC3-729C-9612-38888AD7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0E457D-B7CD-B8C5-BBDF-18AE29CA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823781-DB98-4968-A3F2-496CEE4C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8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F3814-C182-F8EC-C655-BF4D437C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A0832D-AF56-F073-9DF3-0CD4DBD5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FDE69F-9F2C-D001-9DE1-DC61B6ED0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B7399A-843E-C949-8584-860224A0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F40986-F236-1CFD-5757-F47BFCC2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00E699-EADE-CC73-043E-08393962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1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76B9B-026A-6492-3018-33AC458A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D7B7CB-03DA-47AB-FB90-BF908F8DB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0E83F8-02A1-B9DE-0430-301DC8102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9974A1-2FBB-1C4B-464D-73D7A64D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6FE790-2560-D145-0C2B-0589AC2D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495280-92F2-6C00-8EEB-27E9AAE5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288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D2681-23A6-0F59-59ED-226979D8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6F5F2F-05B9-D1D0-8541-D247E9CDE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8F5CB-62BE-613F-FFE7-7F780FEB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91B45-947C-EB16-D3CE-315DEE65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11E15-C878-E892-8940-C227BB60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45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B27F81-8E2A-8A4A-3D7D-9FB908013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6C8CF4-E4EA-4325-7665-616D423DD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76579D-4E17-C2A6-03EA-B56F959B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D6C75C-FE9B-B492-D66D-63FC9A9D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BDB099-E58B-95D0-7C35-8F5C7F66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13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25/08/2023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52F7F0-8D71-2A8D-29AF-6C37A638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4FBB7A-7015-8111-E302-47032394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ED3F3E-B592-D677-A3A7-84D393A5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C801-60DE-4196-813B-1EC3488ADC8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76DE4-9875-29B8-68E0-9F7D97BEF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3636B3-02C9-2372-FD1D-AD079F8C3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3608-57EF-4235-A09E-0EC6F321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96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06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5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5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1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07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44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84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77671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721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Gill Sans MT</vt:lpstr>
      <vt:lpstr>Pacote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2023-08-25T11:20:18Z</dcterms:modified>
</cp:coreProperties>
</file>