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1" r:id="rId2"/>
    <p:sldId id="257" r:id="rId3"/>
    <p:sldId id="263" r:id="rId4"/>
    <p:sldId id="282" r:id="rId5"/>
    <p:sldId id="262" r:id="rId6"/>
    <p:sldId id="265" r:id="rId7"/>
    <p:sldId id="276" r:id="rId8"/>
    <p:sldId id="363" r:id="rId9"/>
    <p:sldId id="362" r:id="rId10"/>
    <p:sldId id="266" r:id="rId11"/>
    <p:sldId id="267" r:id="rId12"/>
    <p:sldId id="270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C3AEE-39FE-47F2-9BB0-D70C5A843996}" v="9" dt="2023-08-18T17:36:45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1C3C3AEE-39FE-47F2-9BB0-D70C5A843996}"/>
    <pc:docChg chg="undo custSel addSld delSld modSld">
      <pc:chgData name="Neemias Informatica Lima" userId="b77af7bd85500281" providerId="LiveId" clId="{1C3C3AEE-39FE-47F2-9BB0-D70C5A843996}" dt="2023-08-18T17:36:45.330" v="20"/>
      <pc:docMkLst>
        <pc:docMk/>
      </pc:docMkLst>
      <pc:sldChg chg="addSp delSp modSp mod">
        <pc:chgData name="Neemias Informatica Lima" userId="b77af7bd85500281" providerId="LiveId" clId="{1C3C3AEE-39FE-47F2-9BB0-D70C5A843996}" dt="2023-08-18T17:34:23.728" v="13"/>
        <pc:sldMkLst>
          <pc:docMk/>
          <pc:sldMk cId="673714155" sldId="257"/>
        </pc:sldMkLst>
        <pc:picChg chg="add mod">
          <ac:chgData name="Neemias Informatica Lima" userId="b77af7bd85500281" providerId="LiveId" clId="{1C3C3AEE-39FE-47F2-9BB0-D70C5A843996}" dt="2023-08-18T17:34:23.728" v="13"/>
          <ac:picMkLst>
            <pc:docMk/>
            <pc:sldMk cId="673714155" sldId="257"/>
            <ac:picMk id="3" creationId="{92925B62-9943-E114-C784-CC2C6F55C5ED}"/>
          </ac:picMkLst>
        </pc:picChg>
        <pc:picChg chg="del">
          <ac:chgData name="Neemias Informatica Lima" userId="b77af7bd85500281" providerId="LiveId" clId="{1C3C3AEE-39FE-47F2-9BB0-D70C5A843996}" dt="2023-08-18T17:33:51.620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1C3C3AEE-39FE-47F2-9BB0-D70C5A843996}" dt="2023-08-18T17:34:50.805" v="16"/>
        <pc:sldMkLst>
          <pc:docMk/>
          <pc:sldMk cId="4063337808" sldId="262"/>
        </pc:sldMkLst>
        <pc:picChg chg="del">
          <ac:chgData name="Neemias Informatica Lima" userId="b77af7bd85500281" providerId="LiveId" clId="{1C3C3AEE-39FE-47F2-9BB0-D70C5A843996}" dt="2023-08-18T17:33:59.488" v="7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1C3C3AEE-39FE-47F2-9BB0-D70C5A843996}" dt="2023-08-18T17:34:50.805" v="16"/>
          <ac:picMkLst>
            <pc:docMk/>
            <pc:sldMk cId="4063337808" sldId="262"/>
            <ac:picMk id="4" creationId="{CC3BD53C-2BA4-71CE-B6C0-EB38A65711DB}"/>
          </ac:picMkLst>
        </pc:picChg>
      </pc:sldChg>
      <pc:sldChg chg="addSp delSp modSp mod">
        <pc:chgData name="Neemias Informatica Lima" userId="b77af7bd85500281" providerId="LiveId" clId="{1C3C3AEE-39FE-47F2-9BB0-D70C5A843996}" dt="2023-08-18T17:34:31.749" v="14"/>
        <pc:sldMkLst>
          <pc:docMk/>
          <pc:sldMk cId="530856640" sldId="263"/>
        </pc:sldMkLst>
        <pc:picChg chg="del">
          <ac:chgData name="Neemias Informatica Lima" userId="b77af7bd85500281" providerId="LiveId" clId="{1C3C3AEE-39FE-47F2-9BB0-D70C5A843996}" dt="2023-08-18T17:33:57.132" v="5" actId="478"/>
          <ac:picMkLst>
            <pc:docMk/>
            <pc:sldMk cId="530856640" sldId="263"/>
            <ac:picMk id="3" creationId="{A980603B-9F54-09DE-F9B9-2745A50982D1}"/>
          </ac:picMkLst>
        </pc:picChg>
        <pc:picChg chg="add mod">
          <ac:chgData name="Neemias Informatica Lima" userId="b77af7bd85500281" providerId="LiveId" clId="{1C3C3AEE-39FE-47F2-9BB0-D70C5A843996}" dt="2023-08-18T17:34:31.749" v="14"/>
          <ac:picMkLst>
            <pc:docMk/>
            <pc:sldMk cId="530856640" sldId="263"/>
            <ac:picMk id="4" creationId="{89B1B68F-7B9B-4771-4ED4-5463C01B8AB0}"/>
          </ac:picMkLst>
        </pc:picChg>
      </pc:sldChg>
      <pc:sldChg chg="addSp delSp modSp mod">
        <pc:chgData name="Neemias Informatica Lima" userId="b77af7bd85500281" providerId="LiveId" clId="{1C3C3AEE-39FE-47F2-9BB0-D70C5A843996}" dt="2023-08-18T17:35:02.724" v="17"/>
        <pc:sldMkLst>
          <pc:docMk/>
          <pc:sldMk cId="3196196008" sldId="265"/>
        </pc:sldMkLst>
        <pc:picChg chg="del">
          <ac:chgData name="Neemias Informatica Lima" userId="b77af7bd85500281" providerId="LiveId" clId="{1C3C3AEE-39FE-47F2-9BB0-D70C5A843996}" dt="2023-08-18T17:34:01.065" v="8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1C3C3AEE-39FE-47F2-9BB0-D70C5A843996}" dt="2023-08-18T17:35:02.724" v="17"/>
          <ac:picMkLst>
            <pc:docMk/>
            <pc:sldMk cId="3196196008" sldId="265"/>
            <ac:picMk id="4" creationId="{2A291203-79B5-7DBF-92DF-C4E9C86ED7D9}"/>
          </ac:picMkLst>
        </pc:picChg>
      </pc:sldChg>
      <pc:sldChg chg="addSp delSp modSp mod">
        <pc:chgData name="Neemias Informatica Lima" userId="b77af7bd85500281" providerId="LiveId" clId="{1C3C3AEE-39FE-47F2-9BB0-D70C5A843996}" dt="2023-08-18T17:35:10.376" v="18"/>
        <pc:sldMkLst>
          <pc:docMk/>
          <pc:sldMk cId="1851065780" sldId="276"/>
        </pc:sldMkLst>
        <pc:picChg chg="add mod">
          <ac:chgData name="Neemias Informatica Lima" userId="b77af7bd85500281" providerId="LiveId" clId="{1C3C3AEE-39FE-47F2-9BB0-D70C5A843996}" dt="2023-08-18T17:35:10.376" v="18"/>
          <ac:picMkLst>
            <pc:docMk/>
            <pc:sldMk cId="1851065780" sldId="276"/>
            <ac:picMk id="3" creationId="{9B3F331A-14C8-08BE-6311-20024E7E1D02}"/>
          </ac:picMkLst>
        </pc:picChg>
        <pc:picChg chg="del">
          <ac:chgData name="Neemias Informatica Lima" userId="b77af7bd85500281" providerId="LiveId" clId="{1C3C3AEE-39FE-47F2-9BB0-D70C5A843996}" dt="2023-08-18T17:34:02.448" v="9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 del">
        <pc:chgData name="Neemias Informatica Lima" userId="b77af7bd85500281" providerId="LiveId" clId="{1C3C3AEE-39FE-47F2-9BB0-D70C5A843996}" dt="2023-08-18T17:33:56.280" v="4" actId="47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1C3C3AEE-39FE-47F2-9BB0-D70C5A843996}" dt="2023-08-18T17:34:38.981" v="15"/>
        <pc:sldMkLst>
          <pc:docMk/>
          <pc:sldMk cId="77404572" sldId="282"/>
        </pc:sldMkLst>
        <pc:picChg chg="add mod">
          <ac:chgData name="Neemias Informatica Lima" userId="b77af7bd85500281" providerId="LiveId" clId="{1C3C3AEE-39FE-47F2-9BB0-D70C5A843996}" dt="2023-08-18T17:34:38.981" v="15"/>
          <ac:picMkLst>
            <pc:docMk/>
            <pc:sldMk cId="77404572" sldId="282"/>
            <ac:picMk id="3" creationId="{791CE23B-50E1-B0C0-970B-EBE86D33F191}"/>
          </ac:picMkLst>
        </pc:picChg>
        <pc:picChg chg="del">
          <ac:chgData name="Neemias Informatica Lima" userId="b77af7bd85500281" providerId="LiveId" clId="{1C3C3AEE-39FE-47F2-9BB0-D70C5A843996}" dt="2023-08-18T17:33:58.296" v="6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1C3C3AEE-39FE-47F2-9BB0-D70C5A843996}" dt="2023-08-18T17:34:17.749" v="12"/>
        <pc:sldMkLst>
          <pc:docMk/>
          <pc:sldMk cId="919621851" sldId="361"/>
        </pc:sldMkLst>
        <pc:picChg chg="del">
          <ac:chgData name="Neemias Informatica Lima" userId="b77af7bd85500281" providerId="LiveId" clId="{1C3C3AEE-39FE-47F2-9BB0-D70C5A843996}" dt="2023-08-18T17:33:49.792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1C3C3AEE-39FE-47F2-9BB0-D70C5A843996}" dt="2023-08-18T17:34:17.749" v="12"/>
          <ac:picMkLst>
            <pc:docMk/>
            <pc:sldMk cId="919621851" sldId="361"/>
            <ac:picMk id="4" creationId="{016F63C8-45EE-B295-6862-7872B75AEB63}"/>
          </ac:picMkLst>
        </pc:picChg>
      </pc:sldChg>
      <pc:sldChg chg="addSp delSp modSp mod">
        <pc:chgData name="Neemias Informatica Lima" userId="b77af7bd85500281" providerId="LiveId" clId="{1C3C3AEE-39FE-47F2-9BB0-D70C5A843996}" dt="2023-08-18T17:36:45.330" v="20"/>
        <pc:sldMkLst>
          <pc:docMk/>
          <pc:sldMk cId="3334627673" sldId="362"/>
        </pc:sldMkLst>
        <pc:picChg chg="del">
          <ac:chgData name="Neemias Informatica Lima" userId="b77af7bd85500281" providerId="LiveId" clId="{1C3C3AEE-39FE-47F2-9BB0-D70C5A843996}" dt="2023-08-18T17:34:05.144" v="11" actId="478"/>
          <ac:picMkLst>
            <pc:docMk/>
            <pc:sldMk cId="3334627673" sldId="362"/>
            <ac:picMk id="3" creationId="{CD20A571-7B05-5654-4239-A116E60F775D}"/>
          </ac:picMkLst>
        </pc:picChg>
        <pc:picChg chg="add mod">
          <ac:chgData name="Neemias Informatica Lima" userId="b77af7bd85500281" providerId="LiveId" clId="{1C3C3AEE-39FE-47F2-9BB0-D70C5A843996}" dt="2023-08-18T17:36:45.330" v="20"/>
          <ac:picMkLst>
            <pc:docMk/>
            <pc:sldMk cId="3334627673" sldId="362"/>
            <ac:picMk id="4" creationId="{A064B9A6-114B-F519-1ED0-73F7F562B57D}"/>
          </ac:picMkLst>
        </pc:picChg>
      </pc:sldChg>
      <pc:sldChg chg="addSp delSp modSp mod">
        <pc:chgData name="Neemias Informatica Lima" userId="b77af7bd85500281" providerId="LiveId" clId="{1C3C3AEE-39FE-47F2-9BB0-D70C5A843996}" dt="2023-08-18T17:35:25.985" v="19"/>
        <pc:sldMkLst>
          <pc:docMk/>
          <pc:sldMk cId="3974945493" sldId="363"/>
        </pc:sldMkLst>
        <pc:picChg chg="del">
          <ac:chgData name="Neemias Informatica Lima" userId="b77af7bd85500281" providerId="LiveId" clId="{1C3C3AEE-39FE-47F2-9BB0-D70C5A843996}" dt="2023-08-18T17:34:04.056" v="10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1C3C3AEE-39FE-47F2-9BB0-D70C5A843996}" dt="2023-08-18T17:35:25.985" v="19"/>
          <ac:picMkLst>
            <pc:docMk/>
            <pc:sldMk cId="3974945493" sldId="363"/>
            <ac:picMk id="4" creationId="{46E974C5-E3DF-FDED-1849-D856BACEDBA6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18/08/2023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18/08/2023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18/08/2023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18/08/2023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18/08/2023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18/08/2023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016F63C8-45EE-B295-6862-7872B75A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1751BE4-3DBC-884C-EE40-79700101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0412" cy="3429000"/>
          </a:xfrm>
          <a:prstGeom prst="rect">
            <a:avLst/>
          </a:prstGeom>
        </p:spPr>
      </p:pic>
      <p:pic>
        <p:nvPicPr>
          <p:cNvPr id="1030" name="Picture 6" descr="Mapa Mundi - Continentes">
            <a:extLst>
              <a:ext uri="{FF2B5EF4-FFF2-40B4-BE49-F238E27FC236}">
                <a16:creationId xmlns:a16="http://schemas.microsoft.com/office/drawing/2014/main" id="{60412625-1C35-D88E-9AEA-6F40A17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12" y="0"/>
            <a:ext cx="7973735" cy="58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2925B62-9943-E114-C784-CC2C6F55C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89B1B68F-7B9B-4771-4ED4-5463C01B8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791CE23B-50E1-B0C0-970B-EBE86D33F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CC3BD53C-2BA4-71CE-B6C0-EB38A6571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A291203-79B5-7DBF-92DF-C4E9C86ED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9B3F331A-14C8-08BE-6311-20024E7E1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 com confiança média">
            <a:extLst>
              <a:ext uri="{FF2B5EF4-FFF2-40B4-BE49-F238E27FC236}">
                <a16:creationId xmlns:a16="http://schemas.microsoft.com/office/drawing/2014/main" id="{46E974C5-E3DF-FDED-1849-D856BACED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4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064B9A6-114B-F519-1ED0-73F7F562B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2767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720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2023-08-18T17:36:52Z</dcterms:modified>
</cp:coreProperties>
</file>