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1" r:id="rId2"/>
    <p:sldId id="257" r:id="rId3"/>
    <p:sldId id="277" r:id="rId4"/>
    <p:sldId id="263" r:id="rId5"/>
    <p:sldId id="282" r:id="rId6"/>
    <p:sldId id="262" r:id="rId7"/>
    <p:sldId id="265" r:id="rId8"/>
    <p:sldId id="276" r:id="rId9"/>
    <p:sldId id="363" r:id="rId10"/>
    <p:sldId id="362" r:id="rId11"/>
    <p:sldId id="266" r:id="rId12"/>
    <p:sldId id="267" r:id="rId13"/>
    <p:sldId id="270" r:id="rId14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EF8BDE-1D11-4D4E-A08C-FC76697EF09A}" v="10" dt="2023-08-10T12:39:41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11/08/2023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11/08/2023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11/08/2023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11/08/2023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11/08/2023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11/08/2023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11/08/2023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11/08/2023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11/08/2023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11/08/2023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D55F525A-B6DA-C8C8-2927-473D88AD7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D20A571-7B05-5654-4239-A116E60F7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27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agem 1" descr="Calendário&#10;&#10;Descrição gerada automaticamente com confiança baixa">
            <a:extLst>
              <a:ext uri="{FF2B5EF4-FFF2-40B4-BE49-F238E27FC236}">
                <a16:creationId xmlns:a16="http://schemas.microsoft.com/office/drawing/2014/main" id="{2BB22E43-53D8-D43B-0FAC-DE601D4A0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1"/>
          <a:stretch/>
        </p:blipFill>
        <p:spPr>
          <a:xfrm>
            <a:off x="0" y="2101878"/>
            <a:ext cx="12192000" cy="475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1751BE4-3DBC-884C-EE40-797001017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10412" cy="3429000"/>
          </a:xfrm>
          <a:prstGeom prst="rect">
            <a:avLst/>
          </a:prstGeom>
        </p:spPr>
      </p:pic>
      <p:pic>
        <p:nvPicPr>
          <p:cNvPr id="1030" name="Picture 6" descr="Mapa Mundi - Continentes">
            <a:extLst>
              <a:ext uri="{FF2B5EF4-FFF2-40B4-BE49-F238E27FC236}">
                <a16:creationId xmlns:a16="http://schemas.microsoft.com/office/drawing/2014/main" id="{60412625-1C35-D88E-9AEA-6F40A174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412" y="0"/>
            <a:ext cx="7973735" cy="581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Texto&#10;&#10;Descrição gerada automaticamente">
            <a:extLst>
              <a:ext uri="{FF2B5EF4-FFF2-40B4-BE49-F238E27FC236}">
                <a16:creationId xmlns:a16="http://schemas.microsoft.com/office/drawing/2014/main" id="{8F6980F4-2DB4-3835-2774-0DF1B9E92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Email&#10;&#10;Descrição gerada automaticamente">
            <a:extLst>
              <a:ext uri="{FF2B5EF4-FFF2-40B4-BE49-F238E27FC236}">
                <a16:creationId xmlns:a16="http://schemas.microsoft.com/office/drawing/2014/main" id="{6C5EE257-5C77-36C4-C9D8-C88256CC7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A980603B-9F54-09DE-F9B9-2745A5098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08DDB5B2-644A-A962-B8B9-5977E1484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DD3F7E2-C6A6-A1DD-805E-9484D4D15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, Site&#10;&#10;Descrição gerada automaticamente">
            <a:extLst>
              <a:ext uri="{FF2B5EF4-FFF2-40B4-BE49-F238E27FC236}">
                <a16:creationId xmlns:a16="http://schemas.microsoft.com/office/drawing/2014/main" id="{1631BAAE-BAC9-A274-C8B8-F6A405304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Texto, Linha do tempo&#10;&#10;Descrição gerada automaticamente">
            <a:extLst>
              <a:ext uri="{FF2B5EF4-FFF2-40B4-BE49-F238E27FC236}">
                <a16:creationId xmlns:a16="http://schemas.microsoft.com/office/drawing/2014/main" id="{BE671D9C-C534-6F34-7285-C64E31520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8D94E0B8-F975-D7C0-6B5A-55DDFCD2F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45493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717</TotalTime>
  <Words>17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2023-08-11T09:42:22Z</dcterms:modified>
</cp:coreProperties>
</file>