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1" r:id="rId2"/>
    <p:sldId id="257" r:id="rId3"/>
    <p:sldId id="277" r:id="rId4"/>
    <p:sldId id="279" r:id="rId5"/>
    <p:sldId id="282" r:id="rId6"/>
    <p:sldId id="262" r:id="rId7"/>
    <p:sldId id="263" r:id="rId8"/>
    <p:sldId id="265" r:id="rId9"/>
    <p:sldId id="276" r:id="rId10"/>
    <p:sldId id="266" r:id="rId11"/>
    <p:sldId id="267" r:id="rId12"/>
    <p:sldId id="270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59B0E-E2FE-4E77-B10F-D6C9B480B28A}" v="9" dt="2023-08-04T09:47:59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04/08/2023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529AE3D6-0C1E-703C-1B95-B100538FD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751BE4-3DBC-884C-EE40-7970010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0412" cy="3429000"/>
          </a:xfrm>
          <a:prstGeom prst="rect">
            <a:avLst/>
          </a:prstGeom>
        </p:spPr>
      </p:pic>
      <p:pic>
        <p:nvPicPr>
          <p:cNvPr id="1030" name="Picture 6" descr="Mapa Mundi - Continentes">
            <a:extLst>
              <a:ext uri="{FF2B5EF4-FFF2-40B4-BE49-F238E27FC236}">
                <a16:creationId xmlns:a16="http://schemas.microsoft.com/office/drawing/2014/main" id="{60412625-1C35-D88E-9AEA-6F40A17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2" y="0"/>
            <a:ext cx="797373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75E57CF-85BF-971B-416F-D8DC02146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537208B-2FB6-F782-9FFA-888937B59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baixa">
            <a:extLst>
              <a:ext uri="{FF2B5EF4-FFF2-40B4-BE49-F238E27FC236}">
                <a16:creationId xmlns:a16="http://schemas.microsoft.com/office/drawing/2014/main" id="{A9832072-F556-D612-84F7-F3F593FE3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23652F88-081B-16AF-E8CA-E4D299067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3C987C5-EC4F-46E3-E995-8CEB32A31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DE630F0-D88E-D010-74DD-3CE09A7B9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1F445F2B-AF76-B438-54F5-3345C7D9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BFAEB347-A50B-F76B-8844-8D68280F0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715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2023-08-04T09:48:00Z</dcterms:modified>
</cp:coreProperties>
</file>