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79" r:id="rId4"/>
    <p:sldId id="282" r:id="rId5"/>
    <p:sldId id="262" r:id="rId6"/>
    <p:sldId id="263" r:id="rId7"/>
    <p:sldId id="265" r:id="rId8"/>
    <p:sldId id="276" r:id="rId9"/>
    <p:sldId id="361" r:id="rId10"/>
    <p:sldId id="266" r:id="rId11"/>
    <p:sldId id="267" r:id="rId12"/>
    <p:sldId id="270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DFA726-9E4C-4604-9B53-0C4506FD4F53}" v="9" dt="2023-07-28T16:40:30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28/07/2023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28/07/2023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28/07/2023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28/07/2023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28/07/2023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28/07/2023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64E6443D-85AA-1ACC-E558-9E2FD7DBB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m 1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2BB22E43-53D8-D43B-0FAC-DE601D4A0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1"/>
          <a:stretch/>
        </p:blipFill>
        <p:spPr>
          <a:xfrm>
            <a:off x="0" y="2101878"/>
            <a:ext cx="12192000" cy="47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1751BE4-3DBC-884C-EE40-79700101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0412" cy="3429000"/>
          </a:xfrm>
          <a:prstGeom prst="rect">
            <a:avLst/>
          </a:prstGeom>
        </p:spPr>
      </p:pic>
      <p:pic>
        <p:nvPicPr>
          <p:cNvPr id="1030" name="Picture 6" descr="Mapa Mundi - Continentes">
            <a:extLst>
              <a:ext uri="{FF2B5EF4-FFF2-40B4-BE49-F238E27FC236}">
                <a16:creationId xmlns:a16="http://schemas.microsoft.com/office/drawing/2014/main" id="{60412625-1C35-D88E-9AEA-6F40A174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12" y="0"/>
            <a:ext cx="7973735" cy="58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6C6A075F-28DC-71AB-D7F3-610504F3E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8CDCD297-F13C-26D8-0C81-23FE9E43D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, Polígono&#10;&#10;Descrição gerada automaticamente">
            <a:extLst>
              <a:ext uri="{FF2B5EF4-FFF2-40B4-BE49-F238E27FC236}">
                <a16:creationId xmlns:a16="http://schemas.microsoft.com/office/drawing/2014/main" id="{A5FEE85F-74C9-32F2-1A79-A6926B7DE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14442809-5EAC-389F-8898-0EB806185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AAD9FF2E-39DF-8094-4A03-A1DF9FF3D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1AD5A54B-3027-D324-5CD4-38C9A06DA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17A7D3A5-0706-EF9E-0EBC-7ECE340B3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05E9CD6D-C54B-4F1B-72B9-26A01C8BB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713</TotalTime>
  <Words>17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2023-07-28T16:40:33Z</dcterms:modified>
</cp:coreProperties>
</file>