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9" r:id="rId4"/>
    <p:sldId id="282" r:id="rId5"/>
    <p:sldId id="262" r:id="rId6"/>
    <p:sldId id="263" r:id="rId7"/>
    <p:sldId id="265" r:id="rId8"/>
    <p:sldId id="276" r:id="rId9"/>
    <p:sldId id="361" r:id="rId10"/>
    <p:sldId id="266" r:id="rId11"/>
    <p:sldId id="267" r:id="rId12"/>
    <p:sldId id="270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7463F-18E4-4640-A24B-F59D5F33D117}" v="9" dt="2023-07-21T11:32:30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21/07/2023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9CD4A721-5D7C-D511-10A0-0EC1ED3BA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751BE4-3DBC-884C-EE40-7970010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0412" cy="3429000"/>
          </a:xfrm>
          <a:prstGeom prst="rect">
            <a:avLst/>
          </a:prstGeom>
        </p:spPr>
      </p:pic>
      <p:pic>
        <p:nvPicPr>
          <p:cNvPr id="1030" name="Picture 6" descr="Mapa Mundi - Continentes">
            <a:extLst>
              <a:ext uri="{FF2B5EF4-FFF2-40B4-BE49-F238E27FC236}">
                <a16:creationId xmlns:a16="http://schemas.microsoft.com/office/drawing/2014/main" id="{60412625-1C35-D88E-9AEA-6F40A17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2" y="0"/>
            <a:ext cx="797373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B53DA565-C905-D489-6580-7F633E2AA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94E26C26-6C62-BDE0-DCCC-8DC1446FD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0CFC17AB-8E51-9267-6966-8F99145D7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151C4FEC-E667-B07E-54BB-A68296EA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te, Linha do tempo&#10;&#10;Descrição gerada automaticamente">
            <a:extLst>
              <a:ext uri="{FF2B5EF4-FFF2-40B4-BE49-F238E27FC236}">
                <a16:creationId xmlns:a16="http://schemas.microsoft.com/office/drawing/2014/main" id="{94ABFEDF-282D-6146-49E3-F1C392BCC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B1113CC-CCEE-E4EB-397E-82A0BBB17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79333E39-60C1-1D40-3DC1-AE7FDD180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ite&#10;&#10;Descrição gerada automaticamente">
            <a:extLst>
              <a:ext uri="{FF2B5EF4-FFF2-40B4-BE49-F238E27FC236}">
                <a16:creationId xmlns:a16="http://schemas.microsoft.com/office/drawing/2014/main" id="{BCADECF1-7456-3C33-4AB4-A2C1197DE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663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2023-07-21T11:32:34Z</dcterms:modified>
</cp:coreProperties>
</file>