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76" r:id="rId9"/>
    <p:sldId id="361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FF6B5-BD6B-4DCB-B5C3-4C3CF035721C}" v="18" dt="2023-07-14T16:46:37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14/07/2023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9DC976C2-D88D-5113-AA6B-A39B36DF8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6E0109F-5A77-9B35-1EC9-DADFDCB0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EB89181-8E33-1868-FC80-3770E71E9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B8E19F35-F568-075D-955D-C890EE7E6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6855DD8-811E-1B82-14E6-464D5B2F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2B3FA0D-0F80-5915-A1F4-EE47C58B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B706D09-6BC5-BE55-591E-9D86BB0D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AA64551-2F79-9BA4-7BEB-979381A94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Descrição gerada automaticamente">
            <a:extLst>
              <a:ext uri="{FF2B5EF4-FFF2-40B4-BE49-F238E27FC236}">
                <a16:creationId xmlns:a16="http://schemas.microsoft.com/office/drawing/2014/main" id="{C61B46DD-41EC-8F0B-A26F-D035A1AF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662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2023-07-14T16:46:55Z</dcterms:modified>
</cp:coreProperties>
</file>