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76" r:id="rId9"/>
    <p:sldId id="361" r:id="rId10"/>
    <p:sldId id="36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2BE2A-60C8-41C0-B821-291F37CBF2CC}" v="10" dt="2023-07-07T15:12:18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07/07/2023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1587AE23-F5D3-3EEB-F00C-9095CE1C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DEF7E71-D218-524B-1F25-FFB4F276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4520142-F101-046F-7325-D851D18DD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F633077-5B05-B93E-350C-8242BDDB7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72DEB6D5-AD5D-D543-BC91-C5B07DA6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baixa">
            <a:extLst>
              <a:ext uri="{FF2B5EF4-FFF2-40B4-BE49-F238E27FC236}">
                <a16:creationId xmlns:a16="http://schemas.microsoft.com/office/drawing/2014/main" id="{4DEB6498-BFED-E69C-D26C-9240507AD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Email, Site&#10;&#10;Descrição gerada automaticamente">
            <a:extLst>
              <a:ext uri="{FF2B5EF4-FFF2-40B4-BE49-F238E27FC236}">
                <a16:creationId xmlns:a16="http://schemas.microsoft.com/office/drawing/2014/main" id="{792E6408-F111-885B-EAC2-D741E4E1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20111F46-A5CD-2E07-4DDD-6A728DBFB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D1BC9EA-3F53-D1E4-8F2D-A31152E2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1D984F8-1324-EF8F-9799-D578FAAA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654</TotalTime>
  <Words>17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2023-07-07T15:12:26Z</dcterms:modified>
</cp:coreProperties>
</file>