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9" r:id="rId4"/>
    <p:sldId id="282" r:id="rId5"/>
    <p:sldId id="262" r:id="rId6"/>
    <p:sldId id="263" r:id="rId7"/>
    <p:sldId id="265" r:id="rId8"/>
    <p:sldId id="276" r:id="rId9"/>
    <p:sldId id="36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2E309-FA7B-4CF8-AA5E-C9CBFED4946E}" v="10" dt="2023-06-30T12:05:46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30/06/2023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4E5E5ACB-4F59-7824-FDE6-9782AF418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2B752D74-681E-48D7-EB35-205672941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 com confiança média">
            <a:extLst>
              <a:ext uri="{FF2B5EF4-FFF2-40B4-BE49-F238E27FC236}">
                <a16:creationId xmlns:a16="http://schemas.microsoft.com/office/drawing/2014/main" id="{FA34974A-3042-89B0-9964-1F5504143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te&#10;&#10;Descrição gerada automaticamente">
            <a:extLst>
              <a:ext uri="{FF2B5EF4-FFF2-40B4-BE49-F238E27FC236}">
                <a16:creationId xmlns:a16="http://schemas.microsoft.com/office/drawing/2014/main" id="{9F6C2E86-5077-BD72-B92D-361CFC48F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Site&#10;&#10;Descrição gerada automaticamente">
            <a:extLst>
              <a:ext uri="{FF2B5EF4-FFF2-40B4-BE49-F238E27FC236}">
                <a16:creationId xmlns:a16="http://schemas.microsoft.com/office/drawing/2014/main" id="{FFC587FB-A53E-147F-4936-D3FF7EF8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BB3C65D1-38DB-704B-15B6-B9E8CD8F6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ite&#10;&#10;Descrição gerada automaticamente">
            <a:extLst>
              <a:ext uri="{FF2B5EF4-FFF2-40B4-BE49-F238E27FC236}">
                <a16:creationId xmlns:a16="http://schemas.microsoft.com/office/drawing/2014/main" id="{DAA68AE5-F6CB-1EB6-08D2-F769212E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22BBFF3-C470-3073-05D1-BB097AFA7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, Site&#10;&#10;Descrição gerada automaticamente">
            <a:extLst>
              <a:ext uri="{FF2B5EF4-FFF2-40B4-BE49-F238E27FC236}">
                <a16:creationId xmlns:a16="http://schemas.microsoft.com/office/drawing/2014/main" id="{07EB2D89-FACA-8DCA-50C5-5B54C4F54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648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2023-06-30T12:05:51Z</dcterms:modified>
</cp:coreProperties>
</file>