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354" r:id="rId4"/>
    <p:sldId id="360" r:id="rId5"/>
    <p:sldId id="279" r:id="rId6"/>
    <p:sldId id="282" r:id="rId7"/>
    <p:sldId id="262" r:id="rId8"/>
    <p:sldId id="263" r:id="rId9"/>
    <p:sldId id="265" r:id="rId10"/>
    <p:sldId id="283" r:id="rId11"/>
    <p:sldId id="276" r:id="rId12"/>
    <p:sldId id="361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2DCDA-583F-45C4-BC9C-B03932945727}" v="8" dt="2023-06-15T23:51:18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15/06/2023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D08E187-3A5C-1D8F-3BCC-4F7A68036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Descrição gerada automaticamente">
            <a:extLst>
              <a:ext uri="{FF2B5EF4-FFF2-40B4-BE49-F238E27FC236}">
                <a16:creationId xmlns:a16="http://schemas.microsoft.com/office/drawing/2014/main" id="{15BBE060-AAA8-451B-FAD5-2E5BC8C80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8A931B2-3BB5-413E-25FC-4AF03E0E4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plicativo&#10;&#10;Descrição gerada automaticamente">
            <a:extLst>
              <a:ext uri="{FF2B5EF4-FFF2-40B4-BE49-F238E27FC236}">
                <a16:creationId xmlns:a16="http://schemas.microsoft.com/office/drawing/2014/main" id="{553C2609-05B6-5BCD-62ED-7E5D025C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9939F549-A70A-83C6-3316-B0B67A098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4445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TEMPO DA SACUDIDURA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310050" y="1003288"/>
            <a:ext cx="207170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NOSSOS DIAS</a:t>
            </a: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096132" y="785795"/>
            <a:ext cx="171451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FIM DO TEMPO              DA GRAÇA</a:t>
            </a:r>
            <a:endParaRPr lang="pt-BR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096397" y="912802"/>
            <a:ext cx="1536679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VOLTA DE             CRISTO</a:t>
            </a: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66976" y="2000241"/>
            <a:ext cx="52149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200" b="1" u="sng" dirty="0">
                <a:latin typeface="Lucida Console" pitchFamily="49" charset="0"/>
                <a:cs typeface="Lucida Grande" pitchFamily="2" charset="0"/>
              </a:rPr>
              <a:t>S</a:t>
            </a:r>
            <a:r>
              <a:rPr lang="pt-BR" sz="1600" b="1" u="sng" dirty="0">
                <a:latin typeface="Lucida Console" pitchFamily="49" charset="0"/>
                <a:cs typeface="Lucida Grande" pitchFamily="2" charset="0"/>
              </a:rPr>
              <a:t>A</a:t>
            </a:r>
            <a:r>
              <a:rPr lang="pt-BR" sz="2000" b="1" u="sng" dirty="0">
                <a:latin typeface="Lucida Console" pitchFamily="49" charset="0"/>
                <a:cs typeface="Lucida Grande" pitchFamily="2" charset="0"/>
              </a:rPr>
              <a:t>C</a:t>
            </a:r>
            <a:r>
              <a:rPr lang="pt-BR" sz="2400" b="1" u="sng" dirty="0">
                <a:latin typeface="Lucida Console" pitchFamily="49" charset="0"/>
                <a:cs typeface="Lucida Grande" pitchFamily="2" charset="0"/>
              </a:rPr>
              <a:t>U</a:t>
            </a:r>
            <a:r>
              <a:rPr lang="pt-BR" sz="3200" b="1" u="sng" dirty="0">
                <a:latin typeface="Lucida Console" pitchFamily="49" charset="0"/>
                <a:cs typeface="Lucida Grande" pitchFamily="2" charset="0"/>
              </a:rPr>
              <a:t>D</a:t>
            </a:r>
            <a:r>
              <a:rPr lang="pt-BR" sz="3600" b="1" u="sng" dirty="0">
                <a:latin typeface="Lucida Console" pitchFamily="49" charset="0"/>
                <a:cs typeface="Lucida Grande" pitchFamily="2" charset="0"/>
              </a:rPr>
              <a:t>I</a:t>
            </a:r>
            <a:r>
              <a:rPr lang="pt-BR" sz="4400" b="1" u="sng" dirty="0">
                <a:latin typeface="Lucida Console" pitchFamily="49" charset="0"/>
                <a:cs typeface="Lucida Grande" pitchFamily="2" charset="0"/>
              </a:rPr>
              <a:t>D</a:t>
            </a:r>
            <a:r>
              <a:rPr lang="pt-BR" sz="5400" b="1" u="sng" dirty="0">
                <a:latin typeface="Lucida Console" pitchFamily="49" charset="0"/>
                <a:cs typeface="Lucida Grande" pitchFamily="2" charset="0"/>
              </a:rPr>
              <a:t>U</a:t>
            </a:r>
            <a:r>
              <a:rPr lang="pt-BR" sz="6600" b="1" u="sng" dirty="0">
                <a:latin typeface="Lucida Console" pitchFamily="49" charset="0"/>
                <a:cs typeface="Lucida Grande" pitchFamily="2" charset="0"/>
              </a:rPr>
              <a:t>R</a:t>
            </a:r>
            <a:r>
              <a:rPr lang="pt-BR" sz="8000" b="1" u="sng" dirty="0">
                <a:latin typeface="Lucida Console" pitchFamily="49" charset="0"/>
                <a:cs typeface="Lucida Grande" pitchFamily="2" charset="0"/>
              </a:rPr>
              <a:t>A</a:t>
            </a:r>
            <a:endParaRPr lang="pt-BR" sz="8800" b="1" u="sng" dirty="0">
              <a:latin typeface="Lucida Console" pitchFamily="49" charset="0"/>
              <a:cs typeface="Lucida Grande" pitchFamily="2" charset="0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953388" y="1928802"/>
            <a:ext cx="0" cy="3455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2524100" y="2000241"/>
            <a:ext cx="45719" cy="432434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400"/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264735" y="1041329"/>
            <a:ext cx="2518729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INÍCIO DO JUÍZO INVESTIGATIVO PRÉ-ADVENTO</a:t>
            </a: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1595438" y="6478810"/>
            <a:ext cx="1857356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22/OUTUBRO/1844</a:t>
            </a:r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2666975" y="3774048"/>
            <a:ext cx="5464299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TEMPO DE CALAMIDADES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CATÁSTROFES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 flipH="1">
            <a:off x="9907934" y="1676422"/>
            <a:ext cx="45719" cy="461009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nimBg="1"/>
      <p:bldP spid="9220" grpId="0" animBg="1"/>
      <p:bldP spid="9221" grpId="0" animBg="1"/>
      <p:bldP spid="9222" grpId="0"/>
      <p:bldP spid="9227" grpId="0" animBg="1"/>
      <p:bldP spid="9228" grpId="0" animBg="1"/>
      <p:bldP spid="58" grpId="0" animBg="1"/>
      <p:bldP spid="59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524000" y="44451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PANORAMA DO FUTURO</a:t>
            </a:r>
            <a:endParaRPr lang="pt-BR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208213" y="908050"/>
            <a:ext cx="14398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NOSSOS DIAS</a:t>
            </a:r>
            <a:endParaRPr lang="pt-BR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367214" y="874713"/>
            <a:ext cx="216058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FIM DO TEMPO              DA GRAÇA</a:t>
            </a:r>
            <a:endParaRPr lang="pt-BR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8832851" y="836613"/>
            <a:ext cx="1835149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SEGUNDA              VOLTA DE             CRISTO</a:t>
            </a: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347990" y="2193854"/>
            <a:ext cx="226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SACUDIDURA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1917236" y="2547534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SELAMENTO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558926" y="371633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TEMPO DE ANGÚSTIA PRÉVIO</a:t>
            </a:r>
            <a:endParaRPr lang="pt-BR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984252" y="1844676"/>
            <a:ext cx="4103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REAVIVAMENTO E REFORMA</a:t>
            </a:r>
            <a:endParaRPr lang="pt-BR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656139" y="5186364"/>
            <a:ext cx="1584325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 4 ANJOS SOLTAM OS VENTOS</a:t>
            </a:r>
            <a:endParaRPr lang="pt-BR" sz="1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5448300" y="1628775"/>
            <a:ext cx="0" cy="3455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>
            <a:off x="9912350" y="1916113"/>
            <a:ext cx="0" cy="4464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5016500" y="20605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>
            <a:off x="3216276" y="2420938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>
            <a:off x="3359150" y="3213100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>
            <a:off x="3719514" y="27813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>
            <a:off x="3432176" y="357346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519739" y="1700216"/>
            <a:ext cx="4321175" cy="461963"/>
            <a:chOff x="2562" y="1071"/>
            <a:chExt cx="2722" cy="291"/>
          </a:xfrm>
        </p:grpSpPr>
        <p:sp>
          <p:nvSpPr>
            <p:cNvPr id="140307" name="Text Box 19"/>
            <p:cNvSpPr txBox="1">
              <a:spLocks noChangeArrowheads="1"/>
            </p:cNvSpPr>
            <p:nvPr/>
          </p:nvSpPr>
          <p:spPr bwMode="auto">
            <a:xfrm>
              <a:off x="3469" y="1071"/>
              <a:ext cx="9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7 PRAGAS</a:t>
              </a:r>
              <a:endParaRPr lang="pt-BR" sz="24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28" name="Line 20"/>
            <p:cNvSpPr>
              <a:spLocks noChangeShapeType="1"/>
            </p:cNvSpPr>
            <p:nvPr/>
          </p:nvSpPr>
          <p:spPr bwMode="auto">
            <a:xfrm>
              <a:off x="4513" y="1344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21"/>
            <p:cNvSpPr>
              <a:spLocks noChangeShapeType="1"/>
            </p:cNvSpPr>
            <p:nvPr/>
          </p:nvSpPr>
          <p:spPr bwMode="auto">
            <a:xfrm flipH="1">
              <a:off x="2562" y="1344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311900" y="4365625"/>
            <a:ext cx="1225550" cy="863600"/>
            <a:chOff x="3016" y="2750"/>
            <a:chExt cx="772" cy="544"/>
          </a:xfrm>
        </p:grpSpPr>
        <p:sp>
          <p:nvSpPr>
            <p:cNvPr id="3125" name="Text Box 23"/>
            <p:cNvSpPr txBox="1">
              <a:spLocks noChangeArrowheads="1"/>
            </p:cNvSpPr>
            <p:nvPr/>
          </p:nvSpPr>
          <p:spPr bwMode="auto">
            <a:xfrm>
              <a:off x="3016" y="2750"/>
              <a:ext cx="772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rgbClr val="FF0000"/>
                  </a:solidFill>
                </a:rPr>
                <a:t>DECRETO DE MORTE</a:t>
              </a:r>
              <a:endParaRPr lang="pt-B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126" name="Line 24"/>
            <p:cNvSpPr>
              <a:spLocks noChangeShapeType="1"/>
            </p:cNvSpPr>
            <p:nvPr/>
          </p:nvSpPr>
          <p:spPr bwMode="auto">
            <a:xfrm flipH="1">
              <a:off x="3379" y="306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546351" y="4433888"/>
            <a:ext cx="1965326" cy="939800"/>
            <a:chOff x="644" y="2793"/>
            <a:chExt cx="1238" cy="592"/>
          </a:xfrm>
        </p:grpSpPr>
        <p:sp>
          <p:nvSpPr>
            <p:cNvPr id="140314" name="Text Box 26"/>
            <p:cNvSpPr txBox="1">
              <a:spLocks noChangeArrowheads="1"/>
            </p:cNvSpPr>
            <p:nvPr/>
          </p:nvSpPr>
          <p:spPr bwMode="auto">
            <a:xfrm>
              <a:off x="644" y="2793"/>
              <a:ext cx="1238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DECRETO DOMINICAL</a:t>
              </a:r>
              <a:endPara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24" name="Line 27"/>
            <p:cNvSpPr>
              <a:spLocks noChangeShapeType="1"/>
            </p:cNvSpPr>
            <p:nvPr/>
          </p:nvSpPr>
          <p:spPr bwMode="auto">
            <a:xfrm>
              <a:off x="1247" y="3204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616950" y="3644900"/>
            <a:ext cx="1150938" cy="3036888"/>
            <a:chOff x="4468" y="2296"/>
            <a:chExt cx="725" cy="1913"/>
          </a:xfrm>
        </p:grpSpPr>
        <p:sp>
          <p:nvSpPr>
            <p:cNvPr id="140317" name="Text Box 29"/>
            <p:cNvSpPr txBox="1">
              <a:spLocks noChangeArrowheads="1"/>
            </p:cNvSpPr>
            <p:nvPr/>
          </p:nvSpPr>
          <p:spPr bwMode="auto">
            <a:xfrm>
              <a:off x="4921" y="2473"/>
              <a:ext cx="272" cy="1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Ç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Ã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endParaRPr lang="pt-BR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21" name="Line 30"/>
            <p:cNvSpPr>
              <a:spLocks noChangeShapeType="1"/>
            </p:cNvSpPr>
            <p:nvPr/>
          </p:nvSpPr>
          <p:spPr bwMode="auto">
            <a:xfrm>
              <a:off x="5057" y="229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Line 31"/>
            <p:cNvSpPr>
              <a:spLocks noChangeShapeType="1"/>
            </p:cNvSpPr>
            <p:nvPr/>
          </p:nvSpPr>
          <p:spPr bwMode="auto">
            <a:xfrm>
              <a:off x="4468" y="2296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311901" y="5300664"/>
            <a:ext cx="1223963" cy="955675"/>
            <a:chOff x="2699" y="3372"/>
            <a:chExt cx="771" cy="602"/>
          </a:xfrm>
        </p:grpSpPr>
        <p:sp>
          <p:nvSpPr>
            <p:cNvPr id="3118" name="Text Box 33"/>
            <p:cNvSpPr txBox="1">
              <a:spLocks noChangeArrowheads="1"/>
            </p:cNvSpPr>
            <p:nvPr/>
          </p:nvSpPr>
          <p:spPr bwMode="auto">
            <a:xfrm>
              <a:off x="2699" y="3372"/>
              <a:ext cx="771" cy="4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FUGA DAS PEQUENAS CIDADES</a:t>
              </a:r>
              <a:endParaRPr lang="pt-BR" sz="1400" b="1"/>
            </a:p>
          </p:txBody>
        </p:sp>
        <p:sp>
          <p:nvSpPr>
            <p:cNvPr id="3119" name="Line 34"/>
            <p:cNvSpPr>
              <a:spLocks noChangeShapeType="1"/>
            </p:cNvSpPr>
            <p:nvPr/>
          </p:nvSpPr>
          <p:spPr bwMode="auto">
            <a:xfrm>
              <a:off x="3061" y="383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854325" y="5373689"/>
            <a:ext cx="1657350" cy="1171575"/>
            <a:chOff x="793" y="3509"/>
            <a:chExt cx="1044" cy="738"/>
          </a:xfrm>
        </p:grpSpPr>
        <p:sp>
          <p:nvSpPr>
            <p:cNvPr id="3115" name="Text Box 36"/>
            <p:cNvSpPr txBox="1">
              <a:spLocks noChangeArrowheads="1"/>
            </p:cNvSpPr>
            <p:nvPr/>
          </p:nvSpPr>
          <p:spPr bwMode="auto">
            <a:xfrm>
              <a:off x="793" y="3509"/>
              <a:ext cx="817" cy="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3300"/>
                  </a:solidFill>
                </a:rPr>
                <a:t>FUGA DAS GRANDES CIDADES</a:t>
              </a:r>
              <a:endParaRPr lang="pt-BR" sz="1600" b="1">
                <a:solidFill>
                  <a:srgbClr val="003300"/>
                </a:solidFill>
              </a:endParaRPr>
            </a:p>
          </p:txBody>
        </p:sp>
        <p:sp>
          <p:nvSpPr>
            <p:cNvPr id="3116" name="Line 37"/>
            <p:cNvSpPr>
              <a:spLocks noChangeShapeType="1"/>
            </p:cNvSpPr>
            <p:nvPr/>
          </p:nvSpPr>
          <p:spPr bwMode="auto">
            <a:xfrm>
              <a:off x="1202" y="402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 38"/>
            <p:cNvSpPr>
              <a:spLocks noChangeShapeType="1"/>
            </p:cNvSpPr>
            <p:nvPr/>
          </p:nvSpPr>
          <p:spPr bwMode="auto">
            <a:xfrm>
              <a:off x="1202" y="4247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9983788" y="2420938"/>
            <a:ext cx="576262" cy="3149600"/>
            <a:chOff x="5329" y="1645"/>
            <a:chExt cx="363" cy="1845"/>
          </a:xfrm>
        </p:grpSpPr>
        <p:sp>
          <p:nvSpPr>
            <p:cNvPr id="140328" name="Text Box 40"/>
            <p:cNvSpPr txBox="1">
              <a:spLocks noChangeArrowheads="1"/>
            </p:cNvSpPr>
            <p:nvPr/>
          </p:nvSpPr>
          <p:spPr bwMode="auto">
            <a:xfrm>
              <a:off x="5466" y="1645"/>
              <a:ext cx="226" cy="1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Ê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endParaRPr lang="pt-B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14" name="Line 41"/>
            <p:cNvSpPr>
              <a:spLocks noChangeShapeType="1"/>
            </p:cNvSpPr>
            <p:nvPr/>
          </p:nvSpPr>
          <p:spPr bwMode="auto">
            <a:xfrm>
              <a:off x="5329" y="243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6888164" y="3500438"/>
            <a:ext cx="1730375" cy="792162"/>
            <a:chOff x="3061" y="2205"/>
            <a:chExt cx="1408" cy="499"/>
          </a:xfrm>
        </p:grpSpPr>
        <p:sp>
          <p:nvSpPr>
            <p:cNvPr id="3109" name="Text Box 43"/>
            <p:cNvSpPr txBox="1">
              <a:spLocks noChangeArrowheads="1"/>
            </p:cNvSpPr>
            <p:nvPr/>
          </p:nvSpPr>
          <p:spPr bwMode="auto">
            <a:xfrm>
              <a:off x="3198" y="2205"/>
              <a:ext cx="1270" cy="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ANGÚSTIA </a:t>
              </a:r>
            </a:p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DE JACÓ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cxnSp>
          <p:nvCxnSpPr>
            <p:cNvPr id="3110" name="AutoShape 44"/>
            <p:cNvCxnSpPr>
              <a:cxnSpLocks noChangeShapeType="1"/>
              <a:stCxn id="3109" idx="3"/>
            </p:cNvCxnSpPr>
            <p:nvPr/>
          </p:nvCxnSpPr>
          <p:spPr bwMode="auto">
            <a:xfrm>
              <a:off x="4468" y="2295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111" name="Line 45"/>
            <p:cNvSpPr>
              <a:spLocks noChangeShapeType="1"/>
            </p:cNvSpPr>
            <p:nvPr/>
          </p:nvSpPr>
          <p:spPr bwMode="auto">
            <a:xfrm flipV="1">
              <a:off x="3061" y="229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46"/>
            <p:cNvSpPr>
              <a:spLocks noChangeShapeType="1"/>
            </p:cNvSpPr>
            <p:nvPr/>
          </p:nvSpPr>
          <p:spPr bwMode="auto">
            <a:xfrm>
              <a:off x="3061" y="2296"/>
              <a:ext cx="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35" name="Text Box 47"/>
          <p:cNvSpPr txBox="1">
            <a:spLocks noChangeArrowheads="1"/>
          </p:cNvSpPr>
          <p:nvPr/>
        </p:nvSpPr>
        <p:spPr bwMode="auto">
          <a:xfrm>
            <a:off x="1198564" y="2968625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CHUVA SERÔDIA</a:t>
            </a:r>
            <a:endParaRPr lang="pt-BR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0336" name="Text Box 48"/>
          <p:cNvSpPr txBox="1">
            <a:spLocks noChangeArrowheads="1"/>
          </p:cNvSpPr>
          <p:nvPr/>
        </p:nvSpPr>
        <p:spPr bwMode="auto">
          <a:xfrm>
            <a:off x="1558925" y="335756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ALTO CLAMOR</a:t>
            </a:r>
            <a:endParaRPr lang="pt-BR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0337" name="Line 49"/>
          <p:cNvSpPr>
            <a:spLocks noChangeShapeType="1"/>
          </p:cNvSpPr>
          <p:nvPr/>
        </p:nvSpPr>
        <p:spPr bwMode="auto">
          <a:xfrm>
            <a:off x="5087938" y="3933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519739" y="2535241"/>
            <a:ext cx="4321175" cy="830263"/>
            <a:chOff x="2562" y="1597"/>
            <a:chExt cx="2723" cy="523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562" y="1597"/>
              <a:ext cx="2373" cy="523"/>
              <a:chOff x="2562" y="1597"/>
              <a:chExt cx="2373" cy="523"/>
            </a:xfrm>
          </p:grpSpPr>
          <p:sp>
            <p:nvSpPr>
              <p:cNvPr id="3107" name="Text Box 52"/>
              <p:cNvSpPr txBox="1">
                <a:spLocks noChangeArrowheads="1"/>
              </p:cNvSpPr>
              <p:nvPr/>
            </p:nvSpPr>
            <p:spPr bwMode="auto">
              <a:xfrm>
                <a:off x="2996" y="1597"/>
                <a:ext cx="1939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TEMPO DE ANGÚSTIA</a:t>
                </a:r>
                <a:endParaRPr lang="pt-BR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08" name="Line 53"/>
              <p:cNvSpPr>
                <a:spLocks noChangeShapeType="1"/>
              </p:cNvSpPr>
              <p:nvPr/>
            </p:nvSpPr>
            <p:spPr bwMode="auto">
              <a:xfrm flipH="1">
                <a:off x="2562" y="1842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6" name="Line 54"/>
            <p:cNvSpPr>
              <a:spLocks noChangeShapeType="1"/>
            </p:cNvSpPr>
            <p:nvPr/>
          </p:nvSpPr>
          <p:spPr bwMode="auto">
            <a:xfrm>
              <a:off x="4558" y="1842"/>
              <a:ext cx="7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4224338" y="6308725"/>
            <a:ext cx="5111750" cy="457200"/>
            <a:chOff x="1701" y="3974"/>
            <a:chExt cx="3220" cy="288"/>
          </a:xfrm>
        </p:grpSpPr>
        <p:sp>
          <p:nvSpPr>
            <p:cNvPr id="140344" name="Text Box 56"/>
            <p:cNvSpPr txBox="1">
              <a:spLocks noChangeArrowheads="1"/>
            </p:cNvSpPr>
            <p:nvPr/>
          </p:nvSpPr>
          <p:spPr bwMode="auto">
            <a:xfrm>
              <a:off x="1701" y="3974"/>
              <a:ext cx="29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  E  R  S  E  G  U  I  Ç  Ã  O</a:t>
              </a:r>
              <a:endPara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04" name="Line 57"/>
            <p:cNvSpPr>
              <a:spLocks noChangeShapeType="1"/>
            </p:cNvSpPr>
            <p:nvPr/>
          </p:nvSpPr>
          <p:spPr bwMode="auto">
            <a:xfrm>
              <a:off x="4422" y="411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0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0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 animBg="1"/>
      <p:bldP spid="140292" grpId="0" animBg="1"/>
      <p:bldP spid="140293" grpId="0" animBg="1"/>
      <p:bldP spid="140294" grpId="0"/>
      <p:bldP spid="140295" grpId="0"/>
      <p:bldP spid="140296" grpId="0"/>
      <p:bldP spid="140297" grpId="0"/>
      <p:bldP spid="140298" grpId="0" animBg="1"/>
      <p:bldP spid="140299" grpId="0" animBg="1"/>
      <p:bldP spid="140300" grpId="0" animBg="1"/>
      <p:bldP spid="140301" grpId="0" animBg="1"/>
      <p:bldP spid="140302" grpId="0" animBg="1"/>
      <p:bldP spid="140303" grpId="0" animBg="1"/>
      <p:bldP spid="140304" grpId="0" animBg="1"/>
      <p:bldP spid="140305" grpId="0" animBg="1"/>
      <p:bldP spid="140335" grpId="0"/>
      <p:bldP spid="140336" grpId="0"/>
      <p:bldP spid="1403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Descrição gerada automaticamente com confiança média">
            <a:extLst>
              <a:ext uri="{FF2B5EF4-FFF2-40B4-BE49-F238E27FC236}">
                <a16:creationId xmlns:a16="http://schemas.microsoft.com/office/drawing/2014/main" id="{9F5BA2A0-34C1-602C-4432-71893D801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27E2E005-F3A8-8474-F80C-CE43DACE6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3D5C1906-C499-61E4-8AB3-47EE6F4C6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FFE97EB2-D5B4-0ED3-157F-B3F470A68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1E2FB511-42A0-C90D-A02C-AB0C3DA89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639</TotalTime>
  <Words>129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Gill Sans MT</vt:lpstr>
      <vt:lpstr>Lucida Console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2023-06-15T23:51:21Z</dcterms:modified>
</cp:coreProperties>
</file>