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8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2840D-5F17-4260-957B-97B165AB58C4}" v="8" dt="2023-06-01T20:26:30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2F65B13-846D-9A5B-E858-0FB9DC11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DD7B5AF2-54DB-76A3-43C2-092E91B18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1197AB48-191D-DB36-E6D1-33826439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4708472-3297-CFCB-511A-E3A82FC8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A525DD9-9D06-AD47-4520-8FD01226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D5525D90-44EA-1342-1E11-6CBAC731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0C7A968-A47B-A763-6840-D651F8DCF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6" y="0"/>
            <a:ext cx="12198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24BC46CD-1469-3517-E935-D1461FAD6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Descrição gerada automaticamente com confiança média">
            <a:extLst>
              <a:ext uri="{FF2B5EF4-FFF2-40B4-BE49-F238E27FC236}">
                <a16:creationId xmlns:a16="http://schemas.microsoft.com/office/drawing/2014/main" id="{71143835-5714-AC2B-D8EA-E6709CB69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2023-06-02T09:49:28Z</dcterms:modified>
</cp:coreProperties>
</file>