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76" r:id="rId9"/>
    <p:sldId id="36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56F63-C24A-4607-B5CB-7B6C6C128B03}" v="10" dt="2023-06-23T11:49:5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23/06/2023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45DCE4-DF8E-B0D9-975E-A1ED9BDFC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0A281332-DA4B-7530-C2DE-C21A9D3D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14A6C7E3-7A77-C55F-664B-1DF9AB93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Descrição gerada automaticamente com confiança média">
            <a:extLst>
              <a:ext uri="{FF2B5EF4-FFF2-40B4-BE49-F238E27FC236}">
                <a16:creationId xmlns:a16="http://schemas.microsoft.com/office/drawing/2014/main" id="{6FD4CD7F-4237-D061-23DC-237E6A13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4D6D96D-BA6E-76C0-1E49-9551851E4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0431D4D0-7E97-A93B-D043-538C15B5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CC81FB3-26A4-D30E-BA65-F032BC78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188F821-B48D-F591-3618-CFF9410B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01E9E14-0D25-99B2-6BE7-152DCEF7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641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2023-06-23T11:49:59Z</dcterms:modified>
</cp:coreProperties>
</file>