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8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C43F9-227B-4B97-BCE5-E16ADBFCFB4A}" v="8" dt="2023-06-08T23:04:54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56468B-22D8-F80B-C71F-062B7AE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DA230D-A46A-B98C-01BB-796971E7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14AD8EF-9720-B515-0EF6-4FFC00C52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6FAAF0C7-C37D-4633-883C-214D2D2AD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7F1E31D0-5E66-2770-A505-ABF4E088C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, Linha do tempo&#10;&#10;Descrição gerada automaticamente">
            <a:extLst>
              <a:ext uri="{FF2B5EF4-FFF2-40B4-BE49-F238E27FC236}">
                <a16:creationId xmlns:a16="http://schemas.microsoft.com/office/drawing/2014/main" id="{FBCDF657-A911-008A-67E9-7E2A2B62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82E6D5A7-1B01-5639-5471-5930C5886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510258D-1A88-DB5F-44D1-07DD090C8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B7E6096E-A606-0E93-E5FA-F801188EC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2023-06-08T23:05:03Z</dcterms:modified>
</cp:coreProperties>
</file>