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9" r:id="rId4"/>
    <p:sldId id="282" r:id="rId5"/>
    <p:sldId id="262" r:id="rId6"/>
    <p:sldId id="263" r:id="rId7"/>
    <p:sldId id="265" r:id="rId8"/>
    <p:sldId id="283" r:id="rId9"/>
    <p:sldId id="276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71EC3C-74B5-499C-9F35-97C83CAD71F2}" v="8" dt="2023-05-25T16:26:16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26/05/2023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26/05/2023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26/05/2023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26/05/2023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26/05/2023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26/05/2023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26/05/2023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26/05/2023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26/05/2023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26/05/2023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26/05/2023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26/05/2023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91C0417D-B120-0F51-6287-70C3D7FD0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3A9990CC-1201-3788-0BA1-3374788BAB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42" b="28172"/>
          <a:stretch/>
        </p:blipFill>
        <p:spPr>
          <a:xfrm>
            <a:off x="0" y="2099733"/>
            <a:ext cx="12192000" cy="47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AE0E1103-A73D-7B85-BAF6-1C2D6B925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5E62CAA7-5BE1-D4BC-E722-B10C0E752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3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, Site&#10;&#10;Descrição gerada automaticamente com confiança média">
            <a:extLst>
              <a:ext uri="{FF2B5EF4-FFF2-40B4-BE49-F238E27FC236}">
                <a16:creationId xmlns:a16="http://schemas.microsoft.com/office/drawing/2014/main" id="{0AB9D2CC-87A2-AD6D-4DD7-D1902F98A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Gráfico, Gráfico de funil&#10;&#10;Descrição gerada automaticamente">
            <a:extLst>
              <a:ext uri="{FF2B5EF4-FFF2-40B4-BE49-F238E27FC236}">
                <a16:creationId xmlns:a16="http://schemas.microsoft.com/office/drawing/2014/main" id="{A3106286-053E-135C-BBEA-5EDA90580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Texto&#10;&#10;Descrição gerada automaticamente com confiança média">
            <a:extLst>
              <a:ext uri="{FF2B5EF4-FFF2-40B4-BE49-F238E27FC236}">
                <a16:creationId xmlns:a16="http://schemas.microsoft.com/office/drawing/2014/main" id="{3848A5F9-1807-79D6-F637-8D9D056F4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, Linha do tempo&#10;&#10;Descrição gerada automaticamente com confiança média">
            <a:extLst>
              <a:ext uri="{FF2B5EF4-FFF2-40B4-BE49-F238E27FC236}">
                <a16:creationId xmlns:a16="http://schemas.microsoft.com/office/drawing/2014/main" id="{AC56CF82-497E-4A59-3EA4-6DACAD9F1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377D3E77-47AE-9245-AA4F-3ED89B629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31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D00B6AB5-21A0-DAFD-04F1-A9ED4761B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108</cp:revision>
  <dcterms:created xsi:type="dcterms:W3CDTF">2021-06-09T13:46:04Z</dcterms:created>
  <dcterms:modified xsi:type="dcterms:W3CDTF">2023-05-26T19:49:06Z</dcterms:modified>
</cp:coreProperties>
</file>