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9" r:id="rId4"/>
    <p:sldId id="282" r:id="rId5"/>
    <p:sldId id="262" r:id="rId6"/>
    <p:sldId id="263" r:id="rId7"/>
    <p:sldId id="265" r:id="rId8"/>
    <p:sldId id="283" r:id="rId9"/>
    <p:sldId id="276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96DA6-15F3-460B-9DD3-AFA9264EA034}" v="9" dt="2023-05-18T17:10:40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8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19/05/2023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F606184-2AD2-89BA-F152-3A8EE9666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71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2023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A9990CC-1201-3788-0BA1-3374788BAB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42" b="28172"/>
          <a:stretch/>
        </p:blipFill>
        <p:spPr>
          <a:xfrm>
            <a:off x="0" y="2099733"/>
            <a:ext cx="12192000" cy="475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A9AD4CAF-3374-B84A-9951-801A6E84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68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inha do tempo&#10;&#10;Descrição gerada automaticamente">
            <a:extLst>
              <a:ext uri="{FF2B5EF4-FFF2-40B4-BE49-F238E27FC236}">
                <a16:creationId xmlns:a16="http://schemas.microsoft.com/office/drawing/2014/main" id="{D3C47FB1-012F-F547-C1FB-A9921B2FF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3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739FF035-DA6B-3F2C-79D2-23C1F226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E6EFE91-BCBE-B633-12F3-1B347CC027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3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AF683460-9DEC-1FC0-0045-0DF577C4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5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4ADC614E-0802-FB3E-435A-6F922479A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9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Site&#10;&#10;Descrição gerada automaticamente">
            <a:extLst>
              <a:ext uri="{FF2B5EF4-FFF2-40B4-BE49-F238E27FC236}">
                <a16:creationId xmlns:a16="http://schemas.microsoft.com/office/drawing/2014/main" id="{8819F33F-EC4B-C99D-769E-0BFB5E2C6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31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Descrição gerada automaticamente">
            <a:extLst>
              <a:ext uri="{FF2B5EF4-FFF2-40B4-BE49-F238E27FC236}">
                <a16:creationId xmlns:a16="http://schemas.microsoft.com/office/drawing/2014/main" id="{11843B84-DB91-4FA3-4D1C-5D41B536E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57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108</cp:revision>
  <dcterms:created xsi:type="dcterms:W3CDTF">2021-06-09T13:46:04Z</dcterms:created>
  <dcterms:modified xsi:type="dcterms:W3CDTF">2023-05-19T10:59:23Z</dcterms:modified>
</cp:coreProperties>
</file>