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9" r:id="rId5"/>
    <p:sldId id="282" r:id="rId6"/>
    <p:sldId id="262" r:id="rId7"/>
    <p:sldId id="263" r:id="rId8"/>
    <p:sldId id="265" r:id="rId9"/>
    <p:sldId id="283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50977-1BFE-49C3-8B28-01C30D8EABA2}" v="9" dt="2023-05-11T10:47:08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11/05/2023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11/05/2023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11/05/2023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11/05/2023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11/05/2023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11/05/2023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11/05/2023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959B2B79-F6A3-296F-B76F-8A9CACCD3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A9990CC-1201-3788-0BA1-3374788BAB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2" b="28172"/>
          <a:stretch/>
        </p:blipFill>
        <p:spPr>
          <a:xfrm>
            <a:off x="0" y="2099733"/>
            <a:ext cx="12192000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A6FCA282-5C26-49F0-D45D-4AC6DB25A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80AA933E-4893-354A-CEB5-3336BD896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 com confiança média">
            <a:extLst>
              <a:ext uri="{FF2B5EF4-FFF2-40B4-BE49-F238E27FC236}">
                <a16:creationId xmlns:a16="http://schemas.microsoft.com/office/drawing/2014/main" id="{2CDA2892-2CCE-91E8-C773-548CDB7EC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6B163110-9B66-0CD2-429D-F013CFE04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, Linha do tempo&#10;&#10;Descrição gerada automaticamente">
            <a:extLst>
              <a:ext uri="{FF2B5EF4-FFF2-40B4-BE49-F238E27FC236}">
                <a16:creationId xmlns:a16="http://schemas.microsoft.com/office/drawing/2014/main" id="{7CAD32B3-D643-DB09-2C3B-C143729C1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7E18F2A6-53FB-F54E-0B7D-75BC2132B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 com confiança baixa">
            <a:extLst>
              <a:ext uri="{FF2B5EF4-FFF2-40B4-BE49-F238E27FC236}">
                <a16:creationId xmlns:a16="http://schemas.microsoft.com/office/drawing/2014/main" id="{B4909874-ABCB-31A1-9DAB-9057A2049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231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2023-05-11T10:47:14Z</dcterms:modified>
</cp:coreProperties>
</file>