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9" r:id="rId5"/>
    <p:sldId id="282" r:id="rId6"/>
    <p:sldId id="262" r:id="rId7"/>
    <p:sldId id="263" r:id="rId8"/>
    <p:sldId id="265" r:id="rId9"/>
    <p:sldId id="281" r:id="rId10"/>
    <p:sldId id="283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D560A-DEA6-402A-AA84-69939178D27C}" v="8" dt="2023-05-04T18:30:43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05/05/2023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BD9CB06A-083A-677C-08D4-2BF82A7D8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0425245-F418-B28B-EA08-64327B669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9290576-D0A4-1401-ABE0-72FB1976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CDF0FEA6-C866-9529-354F-01797577E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B4C2122-E5C6-7D5E-3123-4D6DFFC56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9BC27621-E5AB-83B3-9154-741F5EF59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B60B0FD-11FB-A269-220B-3143F91A1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A05A85B8-CC71-129A-D557-A9B26F2E7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1B94536-5A5C-4F3C-F757-ACC341056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E9797015-83BA-F887-F500-B6E1B26E6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"/>
            <a:ext cx="12192000" cy="6854664"/>
          </a:xfrm>
          <a:prstGeom prst="rect">
            <a:avLst/>
          </a:prstGeom>
        </p:spPr>
      </p:pic>
      <p:pic>
        <p:nvPicPr>
          <p:cNvPr id="1026" name="Picture 2" descr="As 2300 Tardes e Manhãs e a Hora do Juízo - Leandro Quadros">
            <a:extLst>
              <a:ext uri="{FF2B5EF4-FFF2-40B4-BE49-F238E27FC236}">
                <a16:creationId xmlns:a16="http://schemas.microsoft.com/office/drawing/2014/main" id="{4B1958CF-0A4B-9B2D-2592-99D70E8E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1638"/>
            <a:ext cx="12192000" cy="51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86096B2-D15F-55D8-5550-69C11353FC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6" t="27413" b="2022"/>
          <a:stretch/>
        </p:blipFill>
        <p:spPr bwMode="auto">
          <a:xfrm>
            <a:off x="7757651" y="2408904"/>
            <a:ext cx="3301028" cy="2910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904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17</Words>
  <Application>Microsoft Office PowerPoint</Application>
  <PresentationFormat>Widescreen</PresentationFormat>
  <Paragraphs>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2023-05-05T11:11:43Z</dcterms:modified>
</cp:coreProperties>
</file>