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9" r:id="rId5"/>
    <p:sldId id="282" r:id="rId6"/>
    <p:sldId id="262" r:id="rId7"/>
    <p:sldId id="263" r:id="rId8"/>
    <p:sldId id="265" r:id="rId9"/>
    <p:sldId id="281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419665-E68C-4D4B-8946-B918463AC288}" v="9" dt="2023-04-28T01:20:50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27/04/2023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27/04/2023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27/04/2023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27/04/2023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27/04/2023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27/04/2023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27/04/2023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125BB0E0-6FE4-8CDE-ABC5-3D9BC2F8A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A9990CC-1201-3788-0BA1-3374788BAB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2" b="28172"/>
          <a:stretch/>
        </p:blipFill>
        <p:spPr>
          <a:xfrm>
            <a:off x="0" y="2099733"/>
            <a:ext cx="12192000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C8E37BF-CCA2-F874-A037-3C967FFA2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7FCBFDB-1FCE-9C15-7D89-482EA7D44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DC615555-3168-B817-256C-D7ECED46F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6F28CC03-5752-0402-B640-77294DD5E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68517A70-701E-1EEB-3BB7-AAA0B8F0F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2AAA1758-F2A7-EEEA-8B46-990CEB71C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0A46BD02-78D3-A6E2-4A50-2BAD882BB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, Linha do tempo&#10;&#10;Descrição gerada automaticamente">
            <a:extLst>
              <a:ext uri="{FF2B5EF4-FFF2-40B4-BE49-F238E27FC236}">
                <a16:creationId xmlns:a16="http://schemas.microsoft.com/office/drawing/2014/main" id="{77C3E3C6-4E0F-0FFE-6095-A48C74690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04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2023-04-28T01:20:58Z</dcterms:modified>
</cp:coreProperties>
</file>