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82" r:id="rId6"/>
    <p:sldId id="262" r:id="rId7"/>
    <p:sldId id="263" r:id="rId8"/>
    <p:sldId id="265" r:id="rId9"/>
    <p:sldId id="28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3AD49-D6BB-4E22-9D1C-8F9FD9F56224}" v="9" dt="2023-04-21T01:02:29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20/04/2023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2737E93-1498-DCAD-16F6-600D3BB03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00C64F0-25A9-8A45-9F0B-231FCAAF3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6414692-64D9-77EB-3186-C40E7DA35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E50C1C32-C47A-96EA-0663-440E278B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B9574B64-7E52-A561-D8B2-6B4DB98D3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776C5FCD-E6CA-6C0D-EF9F-5A5AFC227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9195BE2-8F3A-8A39-F05D-E301AF8B5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1A9FF516-CD8C-DF1E-3716-B6AD967A3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7138BF60-035D-D7EB-F454-6A93DEB94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2023-04-21T01:02:35Z</dcterms:modified>
</cp:coreProperties>
</file>