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E47DA-A23C-400F-976A-2A9D045857D8}" v="11" dt="2023-04-14T20:12:2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14/04/2023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E050F33-E6A1-D774-D5C5-277CFFE8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7CEC01D6-279E-DE07-3AFF-84644A41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1CBC0FD-952B-38A6-1E90-AC948B94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B3758423-F7E4-84D1-9626-342F04481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C51806CC-4142-6BDB-945A-FC27ECDD2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D97D32D-A91A-32DA-F461-AAF28F71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7C1F213-0E4F-C9E9-318F-91E898A0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8F2E0B0-F4EE-2C88-4A36-8ABBBCAF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BA55003-F138-D045-1C47-BCEFCB38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2023-04-14T20:12:30Z</dcterms:modified>
</cp:coreProperties>
</file>