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9" r:id="rId5"/>
    <p:sldId id="282" r:id="rId6"/>
    <p:sldId id="262" r:id="rId7"/>
    <p:sldId id="263" r:id="rId8"/>
    <p:sldId id="265" r:id="rId9"/>
    <p:sldId id="281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16992-9AC0-49D8-A5AE-BCF7D3652F5C}" v="12" dt="2023-04-07T15:39:39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07/04/2023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07/04/2023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07/04/2023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07/04/2023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07/04/2023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07/04/2023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07/04/2023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03F809BB-2E01-5046-F6D9-3A635E813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A9990CC-1201-3788-0BA1-3374788BAB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2" b="28172"/>
          <a:stretch/>
        </p:blipFill>
        <p:spPr>
          <a:xfrm>
            <a:off x="0" y="2099733"/>
            <a:ext cx="12192000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46402A38-2F41-D47E-F3EF-20DDB4AA5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1C2D00A1-BE40-5CCF-D9BB-037034E15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67F3373B-8F9C-9AB4-2340-714AB8641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035AD46C-5165-9DD0-A7C0-B5227FC7E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3C108B08-5910-365B-7347-8FB74AF2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F51D3E2B-8840-D73F-96D1-2FE171CD8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A65C4BAB-FC47-621C-9D91-2669356AD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EEF355AF-19C9-A12D-BF88-6746BB5A0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04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2023-04-07T15:39:43Z</dcterms:modified>
</cp:coreProperties>
</file>