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2" r:id="rId6"/>
    <p:sldId id="262" r:id="rId7"/>
    <p:sldId id="263" r:id="rId8"/>
    <p:sldId id="280" r:id="rId9"/>
    <p:sldId id="265" r:id="rId10"/>
    <p:sldId id="28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03C30-B4F3-4D0B-AC53-0E8B9101F637}" v="11" dt="2023-03-31T00:47:56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>
        <p:scale>
          <a:sx n="66" d="100"/>
          <a:sy n="66" d="100"/>
        </p:scale>
        <p:origin x="13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30/03/2023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CA470EE-EE0D-56A8-DB20-F83BF05A2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&#10;&#10;Descrição gerada automaticamente com confiança média">
            <a:extLst>
              <a:ext uri="{FF2B5EF4-FFF2-40B4-BE49-F238E27FC236}">
                <a16:creationId xmlns:a16="http://schemas.microsoft.com/office/drawing/2014/main" id="{A5799372-AFD6-F238-995C-5BD23544D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4B0AFB6C-72FD-F826-E5D1-0F1BF6D2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Descrição gerada automaticamente">
            <a:extLst>
              <a:ext uri="{FF2B5EF4-FFF2-40B4-BE49-F238E27FC236}">
                <a16:creationId xmlns:a16="http://schemas.microsoft.com/office/drawing/2014/main" id="{002E9C4C-D4E8-5FC1-3FB4-666CE5C0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ome da empresa&#10;&#10;Descrição gerada automaticamente com confiança média">
            <a:extLst>
              <a:ext uri="{FF2B5EF4-FFF2-40B4-BE49-F238E27FC236}">
                <a16:creationId xmlns:a16="http://schemas.microsoft.com/office/drawing/2014/main" id="{853F95E1-BA74-4D2F-39C5-76894FFD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35DA2C-8FAD-1E38-B64B-088E62F2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A7DC97FC-54B4-87CC-8C2D-E11E6631C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0D63CD06-7C9B-BC20-6C77-88704442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B4BF1E91-4845-AC08-1EA3-02ABC4538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49BDDCD9-8AB6-2580-8D18-3F72C4D99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2023-03-31T00:52:18Z</dcterms:modified>
</cp:coreProperties>
</file>