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62" r:id="rId6"/>
    <p:sldId id="263" r:id="rId7"/>
    <p:sldId id="280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61537-555E-4C52-9E27-CD05ABD3EA53}" v="9" dt="2023-03-24T17:00:52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D5E1832-029A-A113-6159-05703FE1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98C801A-9AFB-C75F-2C02-3EB169A2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74754CC-D6FB-C928-540D-BF05D9D5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Nome da empresa&#10;&#10;Descrição gerada automaticamente">
            <a:extLst>
              <a:ext uri="{FF2B5EF4-FFF2-40B4-BE49-F238E27FC236}">
                <a16:creationId xmlns:a16="http://schemas.microsoft.com/office/drawing/2014/main" id="{5554549D-D615-E2B3-626B-DAB1F74D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0EA6744-E410-A7AF-D0AB-20D13021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2AAA2E3-DF7B-FB10-6AB3-315287BAA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25616D0-A3B6-CAA7-0A00-23FFE28B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19575E7D-A58C-5075-1966-7210BF50C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8CBED70E-4333-25FA-7889-CCAC8D6D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2023-03-24T17:00:54Z</dcterms:modified>
</cp:coreProperties>
</file>