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62" r:id="rId6"/>
    <p:sldId id="263" r:id="rId7"/>
    <p:sldId id="280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33E3E-F59C-4C64-A797-4F0D0EC8C5DC}" v="9" dt="2023-03-17T12:28:25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17/03/2023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D80B9D4-2CB7-60AB-747D-0973DF65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D375A2-8D7E-1F3B-F662-47C4B7B3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200326B0-805B-594C-99A7-F227DA2D2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EFE6047-6E6A-1F01-82BF-A81745BF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060B6D32-3C5F-E27F-50C0-6DB72B424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, Linha do tempo&#10;&#10;Descrição gerada automaticamente">
            <a:extLst>
              <a:ext uri="{FF2B5EF4-FFF2-40B4-BE49-F238E27FC236}">
                <a16:creationId xmlns:a16="http://schemas.microsoft.com/office/drawing/2014/main" id="{C5C43D69-2E50-354D-1624-4DCB6FBDA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850D71E-2C8A-E56B-1032-AAAEE6902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C1FD7D24-AC73-45AE-F7AA-7EBBD6A82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3FE66C0-9D56-917C-0EB0-AE8D67F6F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2023-03-17T12:28:27Z</dcterms:modified>
</cp:coreProperties>
</file>