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62" r:id="rId6"/>
    <p:sldId id="263" r:id="rId7"/>
    <p:sldId id="280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77635-1424-40D3-8040-1D57DEEBAE51}" v="12" dt="2023-03-10T23:09:5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1ED5006-10E7-8991-5799-D433FCD4D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CEA4D23-59EA-53BB-945E-40E3104A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56461A14-9DE9-0F6C-81AA-F7B2EBF4F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">
            <a:extLst>
              <a:ext uri="{FF2B5EF4-FFF2-40B4-BE49-F238E27FC236}">
                <a16:creationId xmlns:a16="http://schemas.microsoft.com/office/drawing/2014/main" id="{143ADB70-9469-9313-11AF-A66A186B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CA94CE0-62F7-23E6-EC30-3548BCF6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2DDCC1-E259-52A3-2F2A-E247DF46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licativo&#10;&#10;Descrição gerada automaticamente">
            <a:extLst>
              <a:ext uri="{FF2B5EF4-FFF2-40B4-BE49-F238E27FC236}">
                <a16:creationId xmlns:a16="http://schemas.microsoft.com/office/drawing/2014/main" id="{0758B040-1538-B796-FFAD-205908664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Email, Site&#10;&#10;Descrição gerada automaticamente">
            <a:extLst>
              <a:ext uri="{FF2B5EF4-FFF2-40B4-BE49-F238E27FC236}">
                <a16:creationId xmlns:a16="http://schemas.microsoft.com/office/drawing/2014/main" id="{F73DFE64-526D-9C45-E2A3-B4ACB7FD2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61348D06-0E91-FB2C-4860-1C72082C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2023-03-10T23:09:57Z</dcterms:modified>
</cp:coreProperties>
</file>