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62" r:id="rId7"/>
    <p:sldId id="263" r:id="rId8"/>
    <p:sldId id="280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80849-C2CD-4F14-8629-2E355C46FA4B}" v="9" dt="2023-03-03T00:28:40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02/03/2023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9024D62-9AE3-53D4-6FB2-D4A755549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FCBE1DA-65A1-09E8-77BE-98C88338A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8A22239-AC4E-0361-924E-BE26769B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CDDE3899-A284-B1E6-6CBC-CC7E542F9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9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A2BFEABA-90E4-7650-2617-F7A25786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18AC0EAF-2B7D-DCBE-58FA-D75728B32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DB276DE0-BD31-93A0-621D-5773177FB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22719EC9-7565-AF6F-C580-878806ED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B28D8C2-1397-5AE4-0BFB-3DF09F3CF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2023-03-03T00:28:42Z</dcterms:modified>
</cp:coreProperties>
</file>