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79" r:id="rId6"/>
    <p:sldId id="262" r:id="rId7"/>
    <p:sldId id="263" r:id="rId8"/>
    <p:sldId id="280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60AF1-2BF4-4066-B8D2-AD8D8A3DCC46}" v="1" dt="2023-02-24T22:42:13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24/02/2023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">
            <a:extLst>
              <a:ext uri="{FF2B5EF4-FFF2-40B4-BE49-F238E27FC236}">
                <a16:creationId xmlns:a16="http://schemas.microsoft.com/office/drawing/2014/main" id="{FDFA2441-EEB4-247F-6D9F-C62F26721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">
            <a:extLst>
              <a:ext uri="{FF2B5EF4-FFF2-40B4-BE49-F238E27FC236}">
                <a16:creationId xmlns:a16="http://schemas.microsoft.com/office/drawing/2014/main" id="{6F3A3F29-B0EA-350D-F3A7-8833CE1F8C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3">
            <a:extLst>
              <a:ext uri="{FF2B5EF4-FFF2-40B4-BE49-F238E27FC236}">
                <a16:creationId xmlns:a16="http://schemas.microsoft.com/office/drawing/2014/main" id="{9A47E99A-9824-DFA5-A0A2-32F670EF0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4">
            <a:extLst>
              <a:ext uri="{FF2B5EF4-FFF2-40B4-BE49-F238E27FC236}">
                <a16:creationId xmlns:a16="http://schemas.microsoft.com/office/drawing/2014/main" id="{9883B436-ADCC-53E7-99C5-06AF02C36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9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5">
            <a:extLst>
              <a:ext uri="{FF2B5EF4-FFF2-40B4-BE49-F238E27FC236}">
                <a16:creationId xmlns:a16="http://schemas.microsoft.com/office/drawing/2014/main" id="{7B826622-3965-68BB-46DB-E6CA9AEA2C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6">
            <a:extLst>
              <a:ext uri="{FF2B5EF4-FFF2-40B4-BE49-F238E27FC236}">
                <a16:creationId xmlns:a16="http://schemas.microsoft.com/office/drawing/2014/main" id="{E7364FD9-55DF-323F-D6BF-821521C57E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7">
            <a:extLst>
              <a:ext uri="{FF2B5EF4-FFF2-40B4-BE49-F238E27FC236}">
                <a16:creationId xmlns:a16="http://schemas.microsoft.com/office/drawing/2014/main" id="{2C55B38D-94DF-6AB4-8716-CBD8E645E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8">
            <a:extLst>
              <a:ext uri="{FF2B5EF4-FFF2-40B4-BE49-F238E27FC236}">
                <a16:creationId xmlns:a16="http://schemas.microsoft.com/office/drawing/2014/main" id="{6B8A0800-2122-6F5D-83C4-DB08A67B84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9E045DF8-6287-36CD-13F5-A44C9A8D6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2023-02-24T22:42:25Z</dcterms:modified>
</cp:coreProperties>
</file>