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1" r:id="rId3"/>
    <p:sldId id="259" r:id="rId4"/>
    <p:sldId id="258" r:id="rId5"/>
    <p:sldId id="260" r:id="rId6"/>
    <p:sldId id="261" r:id="rId7"/>
    <p:sldId id="264" r:id="rId8"/>
    <p:sldId id="272" r:id="rId9"/>
    <p:sldId id="27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09A6D0-91CE-456A-A6F6-8DBF71F5F25A}" v="9" dt="2023-02-17T13:59:59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17/02/2023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17/02/2023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17/02/2023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17/02/2023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17/02/2023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17/02/2023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17/02/2023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17/02/2023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17/02/2023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17/02/2023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17/02/2023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17/02/2023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2FCEDD5B-0625-EC7C-519D-07AE66D2A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51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168531-42CA-9744-D4F4-6BF20A450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11904"/>
            <a:ext cx="12192000" cy="47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 com confiança média">
            <a:extLst>
              <a:ext uri="{FF2B5EF4-FFF2-40B4-BE49-F238E27FC236}">
                <a16:creationId xmlns:a16="http://schemas.microsoft.com/office/drawing/2014/main" id="{1B463270-EB11-A9F7-5F95-9A08A4291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5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F2ABAF57-C739-4AE1-A033-3308906FE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7F1675FA-A1C1-BF29-EEFC-3A2522039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5F52C622-F3FA-746F-7331-4A0988074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Site&#10;&#10;Descrição gerada automaticamente">
            <a:extLst>
              <a:ext uri="{FF2B5EF4-FFF2-40B4-BE49-F238E27FC236}">
                <a16:creationId xmlns:a16="http://schemas.microsoft.com/office/drawing/2014/main" id="{1A1BA6AD-9EDD-234B-5F57-C4BBCBCE5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87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ite&#10;&#10;Descrição gerada automaticamente com confiança média">
            <a:extLst>
              <a:ext uri="{FF2B5EF4-FFF2-40B4-BE49-F238E27FC236}">
                <a16:creationId xmlns:a16="http://schemas.microsoft.com/office/drawing/2014/main" id="{68EE55D5-EF61-14EE-3592-4DCA51DAB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B302B6F0-CC60-EB36-73D6-F74530D06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FB25ABD0-C7B0-650D-ACCA-BDD48F5AE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577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108</cp:revision>
  <dcterms:created xsi:type="dcterms:W3CDTF">2021-06-09T13:46:04Z</dcterms:created>
  <dcterms:modified xsi:type="dcterms:W3CDTF">2023-02-17T14:00:04Z</dcterms:modified>
</cp:coreProperties>
</file>