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71" r:id="rId3"/>
    <p:sldId id="259" r:id="rId4"/>
    <p:sldId id="258" r:id="rId5"/>
    <p:sldId id="260" r:id="rId6"/>
    <p:sldId id="261" r:id="rId7"/>
    <p:sldId id="264" r:id="rId8"/>
    <p:sldId id="272" r:id="rId9"/>
    <p:sldId id="27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photoAlbum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3B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310244-4B1F-4515-B043-F8556CEE5B64}" v="9" dt="2023-02-10T20:38:08.3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248" autoAdjust="0"/>
  </p:normalViewPr>
  <p:slideViewPr>
    <p:cSldViewPr snapToGrid="0">
      <p:cViewPr varScale="1">
        <p:scale>
          <a:sx n="78" d="100"/>
          <a:sy n="78" d="100"/>
        </p:scale>
        <p:origin x="13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emias Informatica Lima" userId="b77af7bd85500281" providerId="LiveId" clId="{A6105043-4025-4432-99F8-367FD4DCC711}"/>
    <pc:docChg chg="undo custSel modSld sldOrd">
      <pc:chgData name="Neemias Informatica Lima" userId="b77af7bd85500281" providerId="LiveId" clId="{A6105043-4025-4432-99F8-367FD4DCC711}" dt="2022-09-23T10:24:32.338" v="26"/>
      <pc:docMkLst>
        <pc:docMk/>
      </pc:docMkLst>
      <pc:sldChg chg="addSp delSp modSp mod">
        <pc:chgData name="Neemias Informatica Lima" userId="b77af7bd85500281" providerId="LiveId" clId="{A6105043-4025-4432-99F8-367FD4DCC711}" dt="2022-09-22T23:38:55.983" v="25"/>
        <pc:sldMkLst>
          <pc:docMk/>
          <pc:sldMk cId="1945194161" sldId="257"/>
        </pc:sldMkLst>
        <pc:picChg chg="add mod">
          <ac:chgData name="Neemias Informatica Lima" userId="b77af7bd85500281" providerId="LiveId" clId="{A6105043-4025-4432-99F8-367FD4DCC711}" dt="2022-09-22T23:38:55.983" v="25"/>
          <ac:picMkLst>
            <pc:docMk/>
            <pc:sldMk cId="1945194161" sldId="257"/>
            <ac:picMk id="3" creationId="{BCB69CBC-26A0-29CA-E8C4-EAD4AA2C8A3D}"/>
          </ac:picMkLst>
        </pc:picChg>
        <pc:picChg chg="del">
          <ac:chgData name="Neemias Informatica Lima" userId="b77af7bd85500281" providerId="LiveId" clId="{A6105043-4025-4432-99F8-367FD4DCC711}" dt="2022-09-22T23:36:21.509" v="7" actId="478"/>
          <ac:picMkLst>
            <pc:docMk/>
            <pc:sldMk cId="1945194161" sldId="257"/>
            <ac:picMk id="4" creationId="{BB180F5C-DC50-0252-2AC5-C2FA3ADE9769}"/>
          </ac:picMkLst>
        </pc:picChg>
      </pc:sldChg>
      <pc:sldChg chg="addSp delSp modSp mod">
        <pc:chgData name="Neemias Informatica Lima" userId="b77af7bd85500281" providerId="LiveId" clId="{A6105043-4025-4432-99F8-367FD4DCC711}" dt="2022-09-22T23:37:13.610" v="12" actId="14100"/>
        <pc:sldMkLst>
          <pc:docMk/>
          <pc:sldMk cId="402958929" sldId="258"/>
        </pc:sldMkLst>
        <pc:picChg chg="del">
          <ac:chgData name="Neemias Informatica Lima" userId="b77af7bd85500281" providerId="LiveId" clId="{A6105043-4025-4432-99F8-367FD4DCC711}" dt="2022-09-22T23:36:12.984" v="1" actId="478"/>
          <ac:picMkLst>
            <pc:docMk/>
            <pc:sldMk cId="402958929" sldId="258"/>
            <ac:picMk id="3" creationId="{95C3CCCC-3D1A-598D-7BCB-0B9DA032A141}"/>
          </ac:picMkLst>
        </pc:picChg>
        <pc:picChg chg="add mod">
          <ac:chgData name="Neemias Informatica Lima" userId="b77af7bd85500281" providerId="LiveId" clId="{A6105043-4025-4432-99F8-367FD4DCC711}" dt="2022-09-22T23:37:13.610" v="12" actId="14100"/>
          <ac:picMkLst>
            <pc:docMk/>
            <pc:sldMk cId="402958929" sldId="258"/>
            <ac:picMk id="4" creationId="{8F9C00D3-9AE3-DDD8-4ABF-9D3AAC91C903}"/>
          </ac:picMkLst>
        </pc:picChg>
      </pc:sldChg>
      <pc:sldChg chg="addSp delSp modSp mod ord">
        <pc:chgData name="Neemias Informatica Lima" userId="b77af7bd85500281" providerId="LiveId" clId="{A6105043-4025-4432-99F8-367FD4DCC711}" dt="2022-09-22T23:37:40.877" v="21" actId="14100"/>
        <pc:sldMkLst>
          <pc:docMk/>
          <pc:sldMk cId="752383100" sldId="259"/>
        </pc:sldMkLst>
        <pc:picChg chg="del">
          <ac:chgData name="Neemias Informatica Lima" userId="b77af7bd85500281" providerId="LiveId" clId="{A6105043-4025-4432-99F8-367FD4DCC711}" dt="2022-09-22T23:36:15.512" v="3" actId="478"/>
          <ac:picMkLst>
            <pc:docMk/>
            <pc:sldMk cId="752383100" sldId="259"/>
            <ac:picMk id="3" creationId="{C2980544-FFA8-E5B8-F50F-3A1332C1FCED}"/>
          </ac:picMkLst>
        </pc:picChg>
        <pc:picChg chg="add mod">
          <ac:chgData name="Neemias Informatica Lima" userId="b77af7bd85500281" providerId="LiveId" clId="{A6105043-4025-4432-99F8-367FD4DCC711}" dt="2022-09-22T23:37:40.877" v="21" actId="14100"/>
          <ac:picMkLst>
            <pc:docMk/>
            <pc:sldMk cId="752383100" sldId="259"/>
            <ac:picMk id="4" creationId="{2541E77F-6DF9-3ACF-E4A9-D828A5DF3330}"/>
          </ac:picMkLst>
        </pc:picChg>
      </pc:sldChg>
      <pc:sldChg chg="addSp delSp modSp mod">
        <pc:chgData name="Neemias Informatica Lima" userId="b77af7bd85500281" providerId="LiveId" clId="{A6105043-4025-4432-99F8-367FD4DCC711}" dt="2022-09-22T23:37:23.185" v="14" actId="14100"/>
        <pc:sldMkLst>
          <pc:docMk/>
          <pc:sldMk cId="145279048" sldId="260"/>
        </pc:sldMkLst>
        <pc:picChg chg="del">
          <ac:chgData name="Neemias Informatica Lima" userId="b77af7bd85500281" providerId="LiveId" clId="{A6105043-4025-4432-99F8-367FD4DCC711}" dt="2022-09-22T23:36:14.240" v="2" actId="478"/>
          <ac:picMkLst>
            <pc:docMk/>
            <pc:sldMk cId="145279048" sldId="260"/>
            <ac:picMk id="3" creationId="{62FBCAEC-2939-3860-462F-96B2CF9DCCA7}"/>
          </ac:picMkLst>
        </pc:picChg>
        <pc:picChg chg="add mod">
          <ac:chgData name="Neemias Informatica Lima" userId="b77af7bd85500281" providerId="LiveId" clId="{A6105043-4025-4432-99F8-367FD4DCC711}" dt="2022-09-22T23:37:23.185" v="14" actId="14100"/>
          <ac:picMkLst>
            <pc:docMk/>
            <pc:sldMk cId="145279048" sldId="260"/>
            <ac:picMk id="4" creationId="{B1458634-BC7E-B072-5310-18BDE0127D48}"/>
          </ac:picMkLst>
        </pc:picChg>
      </pc:sldChg>
      <pc:sldChg chg="addSp delSp modSp mod">
        <pc:chgData name="Neemias Informatica Lima" userId="b77af7bd85500281" providerId="LiveId" clId="{A6105043-4025-4432-99F8-367FD4DCC711}" dt="2022-09-22T23:37:56.102" v="22"/>
        <pc:sldMkLst>
          <pc:docMk/>
          <pc:sldMk cId="994487986" sldId="261"/>
        </pc:sldMkLst>
        <pc:picChg chg="del">
          <ac:chgData name="Neemias Informatica Lima" userId="b77af7bd85500281" providerId="LiveId" clId="{A6105043-4025-4432-99F8-367FD4DCC711}" dt="2022-09-22T23:36:16.970" v="4" actId="478"/>
          <ac:picMkLst>
            <pc:docMk/>
            <pc:sldMk cId="994487986" sldId="261"/>
            <ac:picMk id="3" creationId="{F82CBB28-43CD-99A4-78EB-8DD3A770535A}"/>
          </ac:picMkLst>
        </pc:picChg>
        <pc:picChg chg="add mod">
          <ac:chgData name="Neemias Informatica Lima" userId="b77af7bd85500281" providerId="LiveId" clId="{A6105043-4025-4432-99F8-367FD4DCC711}" dt="2022-09-22T23:37:56.102" v="22"/>
          <ac:picMkLst>
            <pc:docMk/>
            <pc:sldMk cId="994487986" sldId="261"/>
            <ac:picMk id="4" creationId="{012B962E-16DF-826F-BA09-80424F2F9C88}"/>
          </ac:picMkLst>
        </pc:picChg>
      </pc:sldChg>
      <pc:sldChg chg="addSp delSp modSp mod">
        <pc:chgData name="Neemias Informatica Lima" userId="b77af7bd85500281" providerId="LiveId" clId="{A6105043-4025-4432-99F8-367FD4DCC711}" dt="2022-09-22T23:38:17.381" v="23"/>
        <pc:sldMkLst>
          <pc:docMk/>
          <pc:sldMk cId="752769356" sldId="262"/>
        </pc:sldMkLst>
        <pc:picChg chg="del">
          <ac:chgData name="Neemias Informatica Lima" userId="b77af7bd85500281" providerId="LiveId" clId="{A6105043-4025-4432-99F8-367FD4DCC711}" dt="2022-09-22T23:36:18.534" v="5" actId="478"/>
          <ac:picMkLst>
            <pc:docMk/>
            <pc:sldMk cId="752769356" sldId="262"/>
            <ac:picMk id="3" creationId="{E64A891E-3B7F-D26F-6D57-7E464F4BB4E6}"/>
          </ac:picMkLst>
        </pc:picChg>
        <pc:picChg chg="add mod">
          <ac:chgData name="Neemias Informatica Lima" userId="b77af7bd85500281" providerId="LiveId" clId="{A6105043-4025-4432-99F8-367FD4DCC711}" dt="2022-09-22T23:38:17.381" v="23"/>
          <ac:picMkLst>
            <pc:docMk/>
            <pc:sldMk cId="752769356" sldId="262"/>
            <ac:picMk id="4" creationId="{D2921279-C928-26AE-EA11-462F48D09C4F}"/>
          </ac:picMkLst>
        </pc:picChg>
      </pc:sldChg>
      <pc:sldChg chg="addSp delSp modSp mod">
        <pc:chgData name="Neemias Informatica Lima" userId="b77af7bd85500281" providerId="LiveId" clId="{A6105043-4025-4432-99F8-367FD4DCC711}" dt="2022-09-22T23:38:45.851" v="24"/>
        <pc:sldMkLst>
          <pc:docMk/>
          <pc:sldMk cId="1969009580" sldId="264"/>
        </pc:sldMkLst>
        <pc:picChg chg="add mod">
          <ac:chgData name="Neemias Informatica Lima" userId="b77af7bd85500281" providerId="LiveId" clId="{A6105043-4025-4432-99F8-367FD4DCC711}" dt="2022-09-22T23:38:45.851" v="24"/>
          <ac:picMkLst>
            <pc:docMk/>
            <pc:sldMk cId="1969009580" sldId="264"/>
            <ac:picMk id="3" creationId="{8602D589-9F8E-D026-34D5-B764E26981F3}"/>
          </ac:picMkLst>
        </pc:picChg>
        <pc:picChg chg="del">
          <ac:chgData name="Neemias Informatica Lima" userId="b77af7bd85500281" providerId="LiveId" clId="{A6105043-4025-4432-99F8-367FD4DCC711}" dt="2022-09-22T23:36:19.771" v="6" actId="478"/>
          <ac:picMkLst>
            <pc:docMk/>
            <pc:sldMk cId="1969009580" sldId="264"/>
            <ac:picMk id="4" creationId="{1317AFE8-8F74-93EE-2BBF-942F5BC4F205}"/>
          </ac:picMkLst>
        </pc:picChg>
      </pc:sldChg>
      <pc:sldChg chg="addSp delSp modSp mod">
        <pc:chgData name="Neemias Informatica Lima" userId="b77af7bd85500281" providerId="LiveId" clId="{A6105043-4025-4432-99F8-367FD4DCC711}" dt="2022-09-22T23:36:47.096" v="10" actId="14100"/>
        <pc:sldMkLst>
          <pc:docMk/>
          <pc:sldMk cId="2424359903" sldId="271"/>
        </pc:sldMkLst>
        <pc:picChg chg="del">
          <ac:chgData name="Neemias Informatica Lima" userId="b77af7bd85500281" providerId="LiveId" clId="{A6105043-4025-4432-99F8-367FD4DCC711}" dt="2022-09-22T23:36:11.530" v="0" actId="478"/>
          <ac:picMkLst>
            <pc:docMk/>
            <pc:sldMk cId="2424359903" sldId="271"/>
            <ac:picMk id="3" creationId="{805D7AE2-09FB-BFD2-4E86-FA0AECEBC165}"/>
          </ac:picMkLst>
        </pc:picChg>
        <pc:picChg chg="add mod">
          <ac:chgData name="Neemias Informatica Lima" userId="b77af7bd85500281" providerId="LiveId" clId="{A6105043-4025-4432-99F8-367FD4DCC711}" dt="2022-09-22T23:36:47.096" v="10" actId="14100"/>
          <ac:picMkLst>
            <pc:docMk/>
            <pc:sldMk cId="2424359903" sldId="271"/>
            <ac:picMk id="4" creationId="{EFD8C27C-B139-2AAD-4E28-8BF351AE6B88}"/>
          </ac:picMkLst>
        </pc:picChg>
      </pc:sldChg>
      <pc:sldChg chg="addSp delSp modSp mod">
        <pc:chgData name="Neemias Informatica Lima" userId="b77af7bd85500281" providerId="LiveId" clId="{A6105043-4025-4432-99F8-367FD4DCC711}" dt="2022-09-23T10:24:32.338" v="26"/>
        <pc:sldMkLst>
          <pc:docMk/>
          <pc:sldMk cId="550531380" sldId="272"/>
        </pc:sldMkLst>
        <pc:picChg chg="del">
          <ac:chgData name="Neemias Informatica Lima" userId="b77af7bd85500281" providerId="LiveId" clId="{A6105043-4025-4432-99F8-367FD4DCC711}" dt="2022-09-22T23:36:24.990" v="8" actId="478"/>
          <ac:picMkLst>
            <pc:docMk/>
            <pc:sldMk cId="550531380" sldId="272"/>
            <ac:picMk id="3" creationId="{2673A35A-5745-847E-7F56-69F7B8C8E2FD}"/>
          </ac:picMkLst>
        </pc:picChg>
        <pc:picChg chg="add mod">
          <ac:chgData name="Neemias Informatica Lima" userId="b77af7bd85500281" providerId="LiveId" clId="{A6105043-4025-4432-99F8-367FD4DCC711}" dt="2022-09-23T10:24:32.338" v="26"/>
          <ac:picMkLst>
            <pc:docMk/>
            <pc:sldMk cId="550531380" sldId="272"/>
            <ac:picMk id="3" creationId="{FED3014E-316F-225F-A6C3-60A582E77604}"/>
          </ac:picMkLst>
        </pc:picChg>
      </pc:sldChg>
    </pc:docChg>
  </pc:docChgLst>
  <pc:docChgLst>
    <pc:chgData name="Neemias Informatica Lima" userId="b77af7bd85500281" providerId="LiveId" clId="{3C88BC48-BE96-4FB4-B741-FA2931490775}"/>
    <pc:docChg chg="custSel modSld">
      <pc:chgData name="Neemias Informatica Lima" userId="b77af7bd85500281" providerId="LiveId" clId="{3C88BC48-BE96-4FB4-B741-FA2931490775}" dt="2022-10-06T23:31:24.663" v="20"/>
      <pc:docMkLst>
        <pc:docMk/>
      </pc:docMkLst>
      <pc:sldChg chg="addSp delSp modSp mod">
        <pc:chgData name="Neemias Informatica Lima" userId="b77af7bd85500281" providerId="LiveId" clId="{3C88BC48-BE96-4FB4-B741-FA2931490775}" dt="2022-10-06T23:30:03.529" v="11"/>
        <pc:sldMkLst>
          <pc:docMk/>
          <pc:sldMk cId="402958929" sldId="258"/>
        </pc:sldMkLst>
        <pc:picChg chg="del">
          <ac:chgData name="Neemias Informatica Lima" userId="b77af7bd85500281" providerId="LiveId" clId="{3C88BC48-BE96-4FB4-B741-FA2931490775}" dt="2022-10-06T23:29:18.385" v="2" actId="478"/>
          <ac:picMkLst>
            <pc:docMk/>
            <pc:sldMk cId="402958929" sldId="258"/>
            <ac:picMk id="3" creationId="{5BAA4145-1180-5BBB-A95B-B3EC4A9262FF}"/>
          </ac:picMkLst>
        </pc:picChg>
        <pc:picChg chg="add mod">
          <ac:chgData name="Neemias Informatica Lima" userId="b77af7bd85500281" providerId="LiveId" clId="{3C88BC48-BE96-4FB4-B741-FA2931490775}" dt="2022-10-06T23:30:03.529" v="11"/>
          <ac:picMkLst>
            <pc:docMk/>
            <pc:sldMk cId="402958929" sldId="258"/>
            <ac:picMk id="4" creationId="{591C03AB-06B2-353E-45F4-CD4DE1451176}"/>
          </ac:picMkLst>
        </pc:picChg>
      </pc:sldChg>
      <pc:sldChg chg="addSp delSp modSp mod">
        <pc:chgData name="Neemias Informatica Lima" userId="b77af7bd85500281" providerId="LiveId" clId="{3C88BC48-BE96-4FB4-B741-FA2931490775}" dt="2022-10-06T23:29:57.803" v="10"/>
        <pc:sldMkLst>
          <pc:docMk/>
          <pc:sldMk cId="752383100" sldId="259"/>
        </pc:sldMkLst>
        <pc:picChg chg="del">
          <ac:chgData name="Neemias Informatica Lima" userId="b77af7bd85500281" providerId="LiveId" clId="{3C88BC48-BE96-4FB4-B741-FA2931490775}" dt="2022-10-06T23:29:17.146" v="1" actId="478"/>
          <ac:picMkLst>
            <pc:docMk/>
            <pc:sldMk cId="752383100" sldId="259"/>
            <ac:picMk id="3" creationId="{2396EF76-55ED-DB50-4413-218F7B9D6CE5}"/>
          </ac:picMkLst>
        </pc:picChg>
        <pc:picChg chg="add mod">
          <ac:chgData name="Neemias Informatica Lima" userId="b77af7bd85500281" providerId="LiveId" clId="{3C88BC48-BE96-4FB4-B741-FA2931490775}" dt="2022-10-06T23:29:57.803" v="10"/>
          <ac:picMkLst>
            <pc:docMk/>
            <pc:sldMk cId="752383100" sldId="259"/>
            <ac:picMk id="4" creationId="{B1486173-1AAF-FD8C-60E6-AF2E40929B1B}"/>
          </ac:picMkLst>
        </pc:picChg>
      </pc:sldChg>
      <pc:sldChg chg="addSp delSp modSp mod">
        <pc:chgData name="Neemias Informatica Lima" userId="b77af7bd85500281" providerId="LiveId" clId="{3C88BC48-BE96-4FB4-B741-FA2931490775}" dt="2022-10-06T23:30:17.246" v="13" actId="14100"/>
        <pc:sldMkLst>
          <pc:docMk/>
          <pc:sldMk cId="145279048" sldId="260"/>
        </pc:sldMkLst>
        <pc:picChg chg="del">
          <ac:chgData name="Neemias Informatica Lima" userId="b77af7bd85500281" providerId="LiveId" clId="{3C88BC48-BE96-4FB4-B741-FA2931490775}" dt="2022-10-06T23:29:19.810" v="3" actId="478"/>
          <ac:picMkLst>
            <pc:docMk/>
            <pc:sldMk cId="145279048" sldId="260"/>
            <ac:picMk id="3" creationId="{92F52B43-C74C-2B00-3E75-784B73281EDF}"/>
          </ac:picMkLst>
        </pc:picChg>
        <pc:picChg chg="add mod">
          <ac:chgData name="Neemias Informatica Lima" userId="b77af7bd85500281" providerId="LiveId" clId="{3C88BC48-BE96-4FB4-B741-FA2931490775}" dt="2022-10-06T23:30:17.246" v="13" actId="14100"/>
          <ac:picMkLst>
            <pc:docMk/>
            <pc:sldMk cId="145279048" sldId="260"/>
            <ac:picMk id="4" creationId="{40A4EC15-2AC7-6AE6-0CA1-5F3FB21EE9CD}"/>
          </ac:picMkLst>
        </pc:picChg>
      </pc:sldChg>
      <pc:sldChg chg="addSp delSp modSp mod">
        <pc:chgData name="Neemias Informatica Lima" userId="b77af7bd85500281" providerId="LiveId" clId="{3C88BC48-BE96-4FB4-B741-FA2931490775}" dt="2022-10-06T23:30:42.050" v="15" actId="14100"/>
        <pc:sldMkLst>
          <pc:docMk/>
          <pc:sldMk cId="994487986" sldId="261"/>
        </pc:sldMkLst>
        <pc:picChg chg="del">
          <ac:chgData name="Neemias Informatica Lima" userId="b77af7bd85500281" providerId="LiveId" clId="{3C88BC48-BE96-4FB4-B741-FA2931490775}" dt="2022-10-06T23:29:21.130" v="4" actId="478"/>
          <ac:picMkLst>
            <pc:docMk/>
            <pc:sldMk cId="994487986" sldId="261"/>
            <ac:picMk id="3" creationId="{8F503274-2142-5402-C374-72584C269BBB}"/>
          </ac:picMkLst>
        </pc:picChg>
        <pc:picChg chg="add mod">
          <ac:chgData name="Neemias Informatica Lima" userId="b77af7bd85500281" providerId="LiveId" clId="{3C88BC48-BE96-4FB4-B741-FA2931490775}" dt="2022-10-06T23:30:42.050" v="15" actId="14100"/>
          <ac:picMkLst>
            <pc:docMk/>
            <pc:sldMk cId="994487986" sldId="261"/>
            <ac:picMk id="4" creationId="{4AACD79E-4885-BD23-BA8B-8F7520FD84A2}"/>
          </ac:picMkLst>
        </pc:picChg>
      </pc:sldChg>
      <pc:sldChg chg="addSp delSp modSp mod">
        <pc:chgData name="Neemias Informatica Lima" userId="b77af7bd85500281" providerId="LiveId" clId="{3C88BC48-BE96-4FB4-B741-FA2931490775}" dt="2022-10-06T23:30:52.065" v="16"/>
        <pc:sldMkLst>
          <pc:docMk/>
          <pc:sldMk cId="752769356" sldId="262"/>
        </pc:sldMkLst>
        <pc:picChg chg="del">
          <ac:chgData name="Neemias Informatica Lima" userId="b77af7bd85500281" providerId="LiveId" clId="{3C88BC48-BE96-4FB4-B741-FA2931490775}" dt="2022-10-06T23:29:23.923" v="5" actId="478"/>
          <ac:picMkLst>
            <pc:docMk/>
            <pc:sldMk cId="752769356" sldId="262"/>
            <ac:picMk id="3" creationId="{EAB2647D-9EC3-F9E4-5151-47C21E5FD130}"/>
          </ac:picMkLst>
        </pc:picChg>
        <pc:picChg chg="add mod">
          <ac:chgData name="Neemias Informatica Lima" userId="b77af7bd85500281" providerId="LiveId" clId="{3C88BC48-BE96-4FB4-B741-FA2931490775}" dt="2022-10-06T23:30:52.065" v="16"/>
          <ac:picMkLst>
            <pc:docMk/>
            <pc:sldMk cId="752769356" sldId="262"/>
            <ac:picMk id="4" creationId="{59938737-C0E0-9199-0AB9-5ED145548636}"/>
          </ac:picMkLst>
        </pc:picChg>
      </pc:sldChg>
      <pc:sldChg chg="addSp delSp modSp mod">
        <pc:chgData name="Neemias Informatica Lima" userId="b77af7bd85500281" providerId="LiveId" clId="{3C88BC48-BE96-4FB4-B741-FA2931490775}" dt="2022-10-06T23:31:00.067" v="17"/>
        <pc:sldMkLst>
          <pc:docMk/>
          <pc:sldMk cId="1969009580" sldId="264"/>
        </pc:sldMkLst>
        <pc:picChg chg="add mod">
          <ac:chgData name="Neemias Informatica Lima" userId="b77af7bd85500281" providerId="LiveId" clId="{3C88BC48-BE96-4FB4-B741-FA2931490775}" dt="2022-10-06T23:31:00.067" v="17"/>
          <ac:picMkLst>
            <pc:docMk/>
            <pc:sldMk cId="1969009580" sldId="264"/>
            <ac:picMk id="3" creationId="{03490138-2A1E-802C-2E15-82F60D2C435F}"/>
          </ac:picMkLst>
        </pc:picChg>
        <pc:picChg chg="del">
          <ac:chgData name="Neemias Informatica Lima" userId="b77af7bd85500281" providerId="LiveId" clId="{3C88BC48-BE96-4FB4-B741-FA2931490775}" dt="2022-10-06T23:29:25.492" v="6" actId="478"/>
          <ac:picMkLst>
            <pc:docMk/>
            <pc:sldMk cId="1969009580" sldId="264"/>
            <ac:picMk id="4" creationId="{BF03B37E-A51D-E886-ECB0-5EF2D9BE9E5E}"/>
          </ac:picMkLst>
        </pc:picChg>
      </pc:sldChg>
      <pc:sldChg chg="addSp delSp modSp mod">
        <pc:chgData name="Neemias Informatica Lima" userId="b77af7bd85500281" providerId="LiveId" clId="{3C88BC48-BE96-4FB4-B741-FA2931490775}" dt="2022-10-06T23:29:51.339" v="9"/>
        <pc:sldMkLst>
          <pc:docMk/>
          <pc:sldMk cId="2424359903" sldId="271"/>
        </pc:sldMkLst>
        <pc:picChg chg="del">
          <ac:chgData name="Neemias Informatica Lima" userId="b77af7bd85500281" providerId="LiveId" clId="{3C88BC48-BE96-4FB4-B741-FA2931490775}" dt="2022-10-06T23:29:15.402" v="0" actId="478"/>
          <ac:picMkLst>
            <pc:docMk/>
            <pc:sldMk cId="2424359903" sldId="271"/>
            <ac:picMk id="3" creationId="{05823374-AC61-305C-EF65-A9F7AA8E8F16}"/>
          </ac:picMkLst>
        </pc:picChg>
        <pc:picChg chg="add mod">
          <ac:chgData name="Neemias Informatica Lima" userId="b77af7bd85500281" providerId="LiveId" clId="{3C88BC48-BE96-4FB4-B741-FA2931490775}" dt="2022-10-06T23:29:51.339" v="9"/>
          <ac:picMkLst>
            <pc:docMk/>
            <pc:sldMk cId="2424359903" sldId="271"/>
            <ac:picMk id="4" creationId="{FFCEC69F-AAAD-AB19-54A1-400CC92B9242}"/>
          </ac:picMkLst>
        </pc:picChg>
      </pc:sldChg>
      <pc:sldChg chg="addSp delSp modSp mod">
        <pc:chgData name="Neemias Informatica Lima" userId="b77af7bd85500281" providerId="LiveId" clId="{3C88BC48-BE96-4FB4-B741-FA2931490775}" dt="2022-10-06T23:31:12.494" v="19" actId="14100"/>
        <pc:sldMkLst>
          <pc:docMk/>
          <pc:sldMk cId="244236693" sldId="272"/>
        </pc:sldMkLst>
        <pc:picChg chg="del">
          <ac:chgData name="Neemias Informatica Lima" userId="b77af7bd85500281" providerId="LiveId" clId="{3C88BC48-BE96-4FB4-B741-FA2931490775}" dt="2022-10-06T23:29:27.570" v="7" actId="478"/>
          <ac:picMkLst>
            <pc:docMk/>
            <pc:sldMk cId="244236693" sldId="272"/>
            <ac:picMk id="3" creationId="{6360323B-ECCF-244B-54F6-137F66A9FBEF}"/>
          </ac:picMkLst>
        </pc:picChg>
        <pc:picChg chg="add mod">
          <ac:chgData name="Neemias Informatica Lima" userId="b77af7bd85500281" providerId="LiveId" clId="{3C88BC48-BE96-4FB4-B741-FA2931490775}" dt="2022-10-06T23:31:12.494" v="19" actId="14100"/>
          <ac:picMkLst>
            <pc:docMk/>
            <pc:sldMk cId="244236693" sldId="272"/>
            <ac:picMk id="4" creationId="{E3454DAC-1191-EAF2-B4BE-517BFEEF1FCE}"/>
          </ac:picMkLst>
        </pc:picChg>
      </pc:sldChg>
      <pc:sldChg chg="addSp delSp modSp mod">
        <pc:chgData name="Neemias Informatica Lima" userId="b77af7bd85500281" providerId="LiveId" clId="{3C88BC48-BE96-4FB4-B741-FA2931490775}" dt="2022-10-06T23:31:24.663" v="20"/>
        <pc:sldMkLst>
          <pc:docMk/>
          <pc:sldMk cId="1439188954" sldId="273"/>
        </pc:sldMkLst>
        <pc:picChg chg="add mod">
          <ac:chgData name="Neemias Informatica Lima" userId="b77af7bd85500281" providerId="LiveId" clId="{3C88BC48-BE96-4FB4-B741-FA2931490775}" dt="2022-10-06T23:31:24.663" v="20"/>
          <ac:picMkLst>
            <pc:docMk/>
            <pc:sldMk cId="1439188954" sldId="273"/>
            <ac:picMk id="3" creationId="{6D6D226C-0E10-633B-06B7-629C045CE981}"/>
          </ac:picMkLst>
        </pc:picChg>
        <pc:picChg chg="del">
          <ac:chgData name="Neemias Informatica Lima" userId="b77af7bd85500281" providerId="LiveId" clId="{3C88BC48-BE96-4FB4-B741-FA2931490775}" dt="2022-10-06T23:29:29.227" v="8" actId="478"/>
          <ac:picMkLst>
            <pc:docMk/>
            <pc:sldMk cId="1439188954" sldId="273"/>
            <ac:picMk id="5" creationId="{B8A90D94-E3A1-531A-E9EC-34CB965BD581}"/>
          </ac:picMkLst>
        </pc:picChg>
      </pc:sldChg>
    </pc:docChg>
  </pc:docChgLst>
  <pc:docChgLst>
    <pc:chgData name="Neemias Informatica Lima" userId="b77af7bd85500281" providerId="LiveId" clId="{5A26D843-43AC-4FE7-893C-B3F7DC3E7E31}"/>
    <pc:docChg chg="custSel addSld modSld">
      <pc:chgData name="Neemias Informatica Lima" userId="b77af7bd85500281" providerId="LiveId" clId="{5A26D843-43AC-4FE7-893C-B3F7DC3E7E31}" dt="2023-01-20T13:44:06.724" v="39" actId="962"/>
      <pc:docMkLst>
        <pc:docMk/>
      </pc:docMkLst>
      <pc:sldChg chg="addSp delSp modSp mod">
        <pc:chgData name="Neemias Informatica Lima" userId="b77af7bd85500281" providerId="LiveId" clId="{5A26D843-43AC-4FE7-893C-B3F7DC3E7E31}" dt="2023-01-20T13:43:03.412" v="20" actId="962"/>
        <pc:sldMkLst>
          <pc:docMk/>
          <pc:sldMk cId="402958929" sldId="258"/>
        </pc:sldMkLst>
        <pc:picChg chg="add mod">
          <ac:chgData name="Neemias Informatica Lima" userId="b77af7bd85500281" providerId="LiveId" clId="{5A26D843-43AC-4FE7-893C-B3F7DC3E7E31}" dt="2023-01-20T13:43:03.412" v="20" actId="962"/>
          <ac:picMkLst>
            <pc:docMk/>
            <pc:sldMk cId="402958929" sldId="258"/>
            <ac:picMk id="3" creationId="{CF400536-896E-A855-FCA0-65026133BFE2}"/>
          </ac:picMkLst>
        </pc:picChg>
        <pc:picChg chg="del">
          <ac:chgData name="Neemias Informatica Lima" userId="b77af7bd85500281" providerId="LiveId" clId="{5A26D843-43AC-4FE7-893C-B3F7DC3E7E31}" dt="2023-01-20T13:41:23.625" v="3" actId="478"/>
          <ac:picMkLst>
            <pc:docMk/>
            <pc:sldMk cId="402958929" sldId="258"/>
            <ac:picMk id="6" creationId="{32DE2679-9D37-F6FF-9EC0-36D7AB444D06}"/>
          </ac:picMkLst>
        </pc:picChg>
      </pc:sldChg>
      <pc:sldChg chg="addSp delSp modSp mod">
        <pc:chgData name="Neemias Informatica Lima" userId="b77af7bd85500281" providerId="LiveId" clId="{5A26D843-43AC-4FE7-893C-B3F7DC3E7E31}" dt="2023-01-20T13:42:56.320" v="17" actId="962"/>
        <pc:sldMkLst>
          <pc:docMk/>
          <pc:sldMk cId="752383100" sldId="259"/>
        </pc:sldMkLst>
        <pc:picChg chg="add mod">
          <ac:chgData name="Neemias Informatica Lima" userId="b77af7bd85500281" providerId="LiveId" clId="{5A26D843-43AC-4FE7-893C-B3F7DC3E7E31}" dt="2023-01-20T13:42:56.320" v="17" actId="962"/>
          <ac:picMkLst>
            <pc:docMk/>
            <pc:sldMk cId="752383100" sldId="259"/>
            <ac:picMk id="3" creationId="{93A26B63-3E91-2643-C9F5-905364469C95}"/>
          </ac:picMkLst>
        </pc:picChg>
        <pc:picChg chg="del">
          <ac:chgData name="Neemias Informatica Lima" userId="b77af7bd85500281" providerId="LiveId" clId="{5A26D843-43AC-4FE7-893C-B3F7DC3E7E31}" dt="2023-01-20T13:41:22.505" v="2" actId="478"/>
          <ac:picMkLst>
            <pc:docMk/>
            <pc:sldMk cId="752383100" sldId="259"/>
            <ac:picMk id="4" creationId="{DDA71125-2CD2-D030-B42B-A20B9B9130BA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15.379" v="23" actId="962"/>
        <pc:sldMkLst>
          <pc:docMk/>
          <pc:sldMk cId="145279048" sldId="260"/>
        </pc:sldMkLst>
        <pc:picChg chg="add mod">
          <ac:chgData name="Neemias Informatica Lima" userId="b77af7bd85500281" providerId="LiveId" clId="{5A26D843-43AC-4FE7-893C-B3F7DC3E7E31}" dt="2023-01-20T13:43:15.379" v="23" actId="962"/>
          <ac:picMkLst>
            <pc:docMk/>
            <pc:sldMk cId="145279048" sldId="260"/>
            <ac:picMk id="3" creationId="{CA2476BA-38F5-F886-85A7-216B07069410}"/>
          </ac:picMkLst>
        </pc:picChg>
        <pc:picChg chg="del">
          <ac:chgData name="Neemias Informatica Lima" userId="b77af7bd85500281" providerId="LiveId" clId="{5A26D843-43AC-4FE7-893C-B3F7DC3E7E31}" dt="2023-01-20T13:41:25.125" v="4" actId="478"/>
          <ac:picMkLst>
            <pc:docMk/>
            <pc:sldMk cId="145279048" sldId="260"/>
            <ac:picMk id="4" creationId="{7106E153-9836-4298-3E3A-07B2BBA19AF8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24.317" v="26" actId="962"/>
        <pc:sldMkLst>
          <pc:docMk/>
          <pc:sldMk cId="994487986" sldId="261"/>
        </pc:sldMkLst>
        <pc:picChg chg="add mod">
          <ac:chgData name="Neemias Informatica Lima" userId="b77af7bd85500281" providerId="LiveId" clId="{5A26D843-43AC-4FE7-893C-B3F7DC3E7E31}" dt="2023-01-20T13:43:24.317" v="26" actId="962"/>
          <ac:picMkLst>
            <pc:docMk/>
            <pc:sldMk cId="994487986" sldId="261"/>
            <ac:picMk id="3" creationId="{875D8070-0237-130B-8E1A-D3110D67C78A}"/>
          </ac:picMkLst>
        </pc:picChg>
        <pc:picChg chg="del">
          <ac:chgData name="Neemias Informatica Lima" userId="b77af7bd85500281" providerId="LiveId" clId="{5A26D843-43AC-4FE7-893C-B3F7DC3E7E31}" dt="2023-01-20T13:41:27.645" v="5" actId="478"/>
          <ac:picMkLst>
            <pc:docMk/>
            <pc:sldMk cId="994487986" sldId="261"/>
            <ac:picMk id="4" creationId="{97C4AC31-9842-609A-9378-E8D0EA9DD0F0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35.524" v="29" actId="962"/>
        <pc:sldMkLst>
          <pc:docMk/>
          <pc:sldMk cId="752769356" sldId="262"/>
        </pc:sldMkLst>
        <pc:picChg chg="add mod">
          <ac:chgData name="Neemias Informatica Lima" userId="b77af7bd85500281" providerId="LiveId" clId="{5A26D843-43AC-4FE7-893C-B3F7DC3E7E31}" dt="2023-01-20T13:43:35.524" v="29" actId="962"/>
          <ac:picMkLst>
            <pc:docMk/>
            <pc:sldMk cId="752769356" sldId="262"/>
            <ac:picMk id="3" creationId="{51B6CBA8-D479-DB73-D412-AA5609519226}"/>
          </ac:picMkLst>
        </pc:picChg>
        <pc:picChg chg="del">
          <ac:chgData name="Neemias Informatica Lima" userId="b77af7bd85500281" providerId="LiveId" clId="{5A26D843-43AC-4FE7-893C-B3F7DC3E7E31}" dt="2023-01-20T13:41:29.453" v="6" actId="478"/>
          <ac:picMkLst>
            <pc:docMk/>
            <pc:sldMk cId="752769356" sldId="262"/>
            <ac:picMk id="4" creationId="{EBE9679F-E202-DB0A-D1A3-F5E714425694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45.484" v="32" actId="962"/>
        <pc:sldMkLst>
          <pc:docMk/>
          <pc:sldMk cId="1969009580" sldId="264"/>
        </pc:sldMkLst>
        <pc:picChg chg="add mod">
          <ac:chgData name="Neemias Informatica Lima" userId="b77af7bd85500281" providerId="LiveId" clId="{5A26D843-43AC-4FE7-893C-B3F7DC3E7E31}" dt="2023-01-20T13:43:45.484" v="32" actId="962"/>
          <ac:picMkLst>
            <pc:docMk/>
            <pc:sldMk cId="1969009580" sldId="264"/>
            <ac:picMk id="3" creationId="{270BDFF9-3313-55A6-4C3D-1890A6C9E4DC}"/>
          </ac:picMkLst>
        </pc:picChg>
        <pc:picChg chg="del">
          <ac:chgData name="Neemias Informatica Lima" userId="b77af7bd85500281" providerId="LiveId" clId="{5A26D843-43AC-4FE7-893C-B3F7DC3E7E31}" dt="2023-01-20T13:41:31.148" v="7" actId="478"/>
          <ac:picMkLst>
            <pc:docMk/>
            <pc:sldMk cId="1969009580" sldId="264"/>
            <ac:picMk id="4" creationId="{16A11AD6-FDED-8FB1-801B-3B59AA8ECF2C}"/>
          </ac:picMkLst>
        </pc:picChg>
      </pc:sldChg>
      <pc:sldChg chg="addSp delSp modSp mod">
        <pc:chgData name="Neemias Informatica Lima" userId="b77af7bd85500281" providerId="LiveId" clId="{5A26D843-43AC-4FE7-893C-B3F7DC3E7E31}" dt="2023-01-20T13:42:45.252" v="14"/>
        <pc:sldMkLst>
          <pc:docMk/>
          <pc:sldMk cId="2424359903" sldId="271"/>
        </pc:sldMkLst>
        <pc:picChg chg="add mod">
          <ac:chgData name="Neemias Informatica Lima" userId="b77af7bd85500281" providerId="LiveId" clId="{5A26D843-43AC-4FE7-893C-B3F7DC3E7E31}" dt="2023-01-20T13:42:45.252" v="14"/>
          <ac:picMkLst>
            <pc:docMk/>
            <pc:sldMk cId="2424359903" sldId="271"/>
            <ac:picMk id="3" creationId="{6F9BE30C-F765-4F41-F384-45A08A3E79CA}"/>
          </ac:picMkLst>
        </pc:picChg>
        <pc:picChg chg="del">
          <ac:chgData name="Neemias Informatica Lima" userId="b77af7bd85500281" providerId="LiveId" clId="{5A26D843-43AC-4FE7-893C-B3F7DC3E7E31}" dt="2023-01-20T13:41:21.329" v="1" actId="478"/>
          <ac:picMkLst>
            <pc:docMk/>
            <pc:sldMk cId="2424359903" sldId="271"/>
            <ac:picMk id="4" creationId="{84482478-5A9C-BDDA-C25C-661ABD5C0E8C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59.559" v="36" actId="962"/>
        <pc:sldMkLst>
          <pc:docMk/>
          <pc:sldMk cId="244236693" sldId="272"/>
        </pc:sldMkLst>
        <pc:picChg chg="del">
          <ac:chgData name="Neemias Informatica Lima" userId="b77af7bd85500281" providerId="LiveId" clId="{5A26D843-43AC-4FE7-893C-B3F7DC3E7E31}" dt="2023-01-20T13:41:33.373" v="8" actId="478"/>
          <ac:picMkLst>
            <pc:docMk/>
            <pc:sldMk cId="244236693" sldId="272"/>
            <ac:picMk id="3" creationId="{AF464FDB-247A-8B78-A47F-C9F8377D6957}"/>
          </ac:picMkLst>
        </pc:picChg>
        <pc:picChg chg="add del mod">
          <ac:chgData name="Neemias Informatica Lima" userId="b77af7bd85500281" providerId="LiveId" clId="{5A26D843-43AC-4FE7-893C-B3F7DC3E7E31}" dt="2023-01-20T13:42:26.804" v="12" actId="21"/>
          <ac:picMkLst>
            <pc:docMk/>
            <pc:sldMk cId="244236693" sldId="272"/>
            <ac:picMk id="4" creationId="{BC00788E-7959-7077-E232-389768770CB3}"/>
          </ac:picMkLst>
        </pc:picChg>
        <pc:picChg chg="add mod">
          <ac:chgData name="Neemias Informatica Lima" userId="b77af7bd85500281" providerId="LiveId" clId="{5A26D843-43AC-4FE7-893C-B3F7DC3E7E31}" dt="2023-01-20T13:43:59.559" v="36" actId="962"/>
          <ac:picMkLst>
            <pc:docMk/>
            <pc:sldMk cId="244236693" sldId="272"/>
            <ac:picMk id="6" creationId="{9D9BBC4B-7073-3F74-9E31-93CE0A233FA3}"/>
          </ac:picMkLst>
        </pc:picChg>
      </pc:sldChg>
      <pc:sldChg chg="addSp delSp modSp mod">
        <pc:chgData name="Neemias Informatica Lima" userId="b77af7bd85500281" providerId="LiveId" clId="{5A26D843-43AC-4FE7-893C-B3F7DC3E7E31}" dt="2023-01-20T13:42:29.758" v="13"/>
        <pc:sldMkLst>
          <pc:docMk/>
          <pc:sldMk cId="3237251479" sldId="274"/>
        </pc:sldMkLst>
        <pc:picChg chg="add mod">
          <ac:chgData name="Neemias Informatica Lima" userId="b77af7bd85500281" providerId="LiveId" clId="{5A26D843-43AC-4FE7-893C-B3F7DC3E7E31}" dt="2023-01-20T13:42:29.758" v="13"/>
          <ac:picMkLst>
            <pc:docMk/>
            <pc:sldMk cId="3237251479" sldId="274"/>
            <ac:picMk id="2" creationId="{562A217A-7144-30BA-199E-AEFDFC2B9223}"/>
          </ac:picMkLst>
        </pc:picChg>
        <pc:picChg chg="del">
          <ac:chgData name="Neemias Informatica Lima" userId="b77af7bd85500281" providerId="LiveId" clId="{5A26D843-43AC-4FE7-893C-B3F7DC3E7E31}" dt="2023-01-20T13:41:19.687" v="0" actId="478"/>
          <ac:picMkLst>
            <pc:docMk/>
            <pc:sldMk cId="3237251479" sldId="274"/>
            <ac:picMk id="4" creationId="{13BAF908-69FE-EFD6-F892-F1E9DF06F98E}"/>
          </ac:picMkLst>
        </pc:picChg>
      </pc:sldChg>
      <pc:sldChg chg="addSp modSp add mod">
        <pc:chgData name="Neemias Informatica Lima" userId="b77af7bd85500281" providerId="LiveId" clId="{5A26D843-43AC-4FE7-893C-B3F7DC3E7E31}" dt="2023-01-20T13:44:06.724" v="39" actId="962"/>
        <pc:sldMkLst>
          <pc:docMk/>
          <pc:sldMk cId="4032857767" sldId="275"/>
        </pc:sldMkLst>
        <pc:picChg chg="add mod">
          <ac:chgData name="Neemias Informatica Lima" userId="b77af7bd85500281" providerId="LiveId" clId="{5A26D843-43AC-4FE7-893C-B3F7DC3E7E31}" dt="2023-01-20T13:44:06.724" v="39" actId="962"/>
          <ac:picMkLst>
            <pc:docMk/>
            <pc:sldMk cId="4032857767" sldId="275"/>
            <ac:picMk id="3" creationId="{886430AF-5771-89D0-7090-475C6F791BF2}"/>
          </ac:picMkLst>
        </pc:picChg>
      </pc:sldChg>
    </pc:docChg>
  </pc:docChgLst>
  <pc:docChgLst>
    <pc:chgData name="Neemias Informatica Lima" userId="b77af7bd85500281" providerId="LiveId" clId="{BB2841AA-35BC-445A-BD63-629286B966A8}"/>
    <pc:docChg chg="modSld">
      <pc:chgData name="Neemias Informatica Lima" userId="b77af7bd85500281" providerId="LiveId" clId="{BB2841AA-35BC-445A-BD63-629286B966A8}" dt="2023-01-12T21:47:07.432" v="2" actId="962"/>
      <pc:docMkLst>
        <pc:docMk/>
      </pc:docMkLst>
      <pc:sldChg chg="addSp modSp mod">
        <pc:chgData name="Neemias Informatica Lima" userId="b77af7bd85500281" providerId="LiveId" clId="{BB2841AA-35BC-445A-BD63-629286B966A8}" dt="2023-01-12T21:47:07.432" v="2" actId="962"/>
        <pc:sldMkLst>
          <pc:docMk/>
          <pc:sldMk cId="244236693" sldId="272"/>
        </pc:sldMkLst>
        <pc:picChg chg="add mod">
          <ac:chgData name="Neemias Informatica Lima" userId="b77af7bd85500281" providerId="LiveId" clId="{BB2841AA-35BC-445A-BD63-629286B966A8}" dt="2023-01-12T21:47:07.432" v="2" actId="962"/>
          <ac:picMkLst>
            <pc:docMk/>
            <pc:sldMk cId="244236693" sldId="272"/>
            <ac:picMk id="3" creationId="{AF464FDB-247A-8B78-A47F-C9F8377D6957}"/>
          </ac:picMkLst>
        </pc:picChg>
      </pc:sldChg>
    </pc:docChg>
  </pc:docChgLst>
  <pc:docChgLst>
    <pc:chgData name="Neemias Informatica Lima" userId="b77af7bd85500281" providerId="LiveId" clId="{88E3CF94-3A65-4C12-BA59-18F1403CC609}"/>
    <pc:docChg chg="undo custSel addSld delSld modSld">
      <pc:chgData name="Neemias Informatica Lima" userId="b77af7bd85500281" providerId="LiveId" clId="{88E3CF94-3A65-4C12-BA59-18F1403CC609}" dt="2023-02-03T12:18:28.746" v="37" actId="962"/>
      <pc:docMkLst>
        <pc:docMk/>
      </pc:docMkLst>
      <pc:sldChg chg="addSp delSp modSp mod">
        <pc:chgData name="Neemias Informatica Lima" userId="b77af7bd85500281" providerId="LiveId" clId="{88E3CF94-3A65-4C12-BA59-18F1403CC609}" dt="2023-02-03T12:10:42.768" v="22" actId="962"/>
        <pc:sldMkLst>
          <pc:docMk/>
          <pc:sldMk cId="402958929" sldId="258"/>
        </pc:sldMkLst>
        <pc:picChg chg="add mod">
          <ac:chgData name="Neemias Informatica Lima" userId="b77af7bd85500281" providerId="LiveId" clId="{88E3CF94-3A65-4C12-BA59-18F1403CC609}" dt="2023-02-03T12:10:42.768" v="22" actId="962"/>
          <ac:picMkLst>
            <pc:docMk/>
            <pc:sldMk cId="402958929" sldId="258"/>
            <ac:picMk id="3" creationId="{5EF47E0C-97C3-B249-8477-9BD03FF84728}"/>
          </ac:picMkLst>
        </pc:picChg>
        <pc:picChg chg="del">
          <ac:chgData name="Neemias Informatica Lima" userId="b77af7bd85500281" providerId="LiveId" clId="{88E3CF94-3A65-4C12-BA59-18F1403CC609}" dt="2023-02-03T12:08:47.617" v="3" actId="478"/>
          <ac:picMkLst>
            <pc:docMk/>
            <pc:sldMk cId="402958929" sldId="258"/>
            <ac:picMk id="4" creationId="{C17E6AE4-0269-36D8-DF18-1D7E5EBD5790}"/>
          </ac:picMkLst>
        </pc:picChg>
      </pc:sldChg>
      <pc:sldChg chg="addSp delSp modSp mod">
        <pc:chgData name="Neemias Informatica Lima" userId="b77af7bd85500281" providerId="LiveId" clId="{88E3CF94-3A65-4C12-BA59-18F1403CC609}" dt="2023-02-03T12:10:16.713" v="19" actId="962"/>
        <pc:sldMkLst>
          <pc:docMk/>
          <pc:sldMk cId="752383100" sldId="259"/>
        </pc:sldMkLst>
        <pc:picChg chg="add mod">
          <ac:chgData name="Neemias Informatica Lima" userId="b77af7bd85500281" providerId="LiveId" clId="{88E3CF94-3A65-4C12-BA59-18F1403CC609}" dt="2023-02-03T12:10:16.713" v="19" actId="962"/>
          <ac:picMkLst>
            <pc:docMk/>
            <pc:sldMk cId="752383100" sldId="259"/>
            <ac:picMk id="3" creationId="{CC895985-7FA5-DFFA-DED1-949515D68809}"/>
          </ac:picMkLst>
        </pc:picChg>
        <pc:picChg chg="del">
          <ac:chgData name="Neemias Informatica Lima" userId="b77af7bd85500281" providerId="LiveId" clId="{88E3CF94-3A65-4C12-BA59-18F1403CC609}" dt="2023-02-03T12:08:46.401" v="2" actId="478"/>
          <ac:picMkLst>
            <pc:docMk/>
            <pc:sldMk cId="752383100" sldId="259"/>
            <ac:picMk id="4" creationId="{F85A4B2C-4DF9-1B82-A426-FDFE25372634}"/>
          </ac:picMkLst>
        </pc:picChg>
      </pc:sldChg>
      <pc:sldChg chg="addSp delSp modSp mod">
        <pc:chgData name="Neemias Informatica Lima" userId="b77af7bd85500281" providerId="LiveId" clId="{88E3CF94-3A65-4C12-BA59-18F1403CC609}" dt="2023-02-03T12:16:40.744" v="25" actId="962"/>
        <pc:sldMkLst>
          <pc:docMk/>
          <pc:sldMk cId="145279048" sldId="260"/>
        </pc:sldMkLst>
        <pc:picChg chg="add mod">
          <ac:chgData name="Neemias Informatica Lima" userId="b77af7bd85500281" providerId="LiveId" clId="{88E3CF94-3A65-4C12-BA59-18F1403CC609}" dt="2023-02-03T12:16:40.744" v="25" actId="962"/>
          <ac:picMkLst>
            <pc:docMk/>
            <pc:sldMk cId="145279048" sldId="260"/>
            <ac:picMk id="3" creationId="{6AB34A9B-8E47-1B0A-DE07-532DBB2FE040}"/>
          </ac:picMkLst>
        </pc:picChg>
        <pc:picChg chg="del">
          <ac:chgData name="Neemias Informatica Lima" userId="b77af7bd85500281" providerId="LiveId" clId="{88E3CF94-3A65-4C12-BA59-18F1403CC609}" dt="2023-02-03T12:08:48.977" v="4" actId="478"/>
          <ac:picMkLst>
            <pc:docMk/>
            <pc:sldMk cId="145279048" sldId="260"/>
            <ac:picMk id="4" creationId="{9CC28E88-E866-830D-6B8A-548FF9C6FA1B}"/>
          </ac:picMkLst>
        </pc:picChg>
      </pc:sldChg>
      <pc:sldChg chg="addSp delSp modSp mod">
        <pc:chgData name="Neemias Informatica Lima" userId="b77af7bd85500281" providerId="LiveId" clId="{88E3CF94-3A65-4C12-BA59-18F1403CC609}" dt="2023-02-03T12:16:47.060" v="28" actId="962"/>
        <pc:sldMkLst>
          <pc:docMk/>
          <pc:sldMk cId="994487986" sldId="261"/>
        </pc:sldMkLst>
        <pc:picChg chg="add mod">
          <ac:chgData name="Neemias Informatica Lima" userId="b77af7bd85500281" providerId="LiveId" clId="{88E3CF94-3A65-4C12-BA59-18F1403CC609}" dt="2023-02-03T12:16:47.060" v="28" actId="962"/>
          <ac:picMkLst>
            <pc:docMk/>
            <pc:sldMk cId="994487986" sldId="261"/>
            <ac:picMk id="3" creationId="{063965CF-358A-532B-3FA8-CB4D96B144D7}"/>
          </ac:picMkLst>
        </pc:picChg>
        <pc:picChg chg="del">
          <ac:chgData name="Neemias Informatica Lima" userId="b77af7bd85500281" providerId="LiveId" clId="{88E3CF94-3A65-4C12-BA59-18F1403CC609}" dt="2023-02-03T12:08:51.049" v="5" actId="478"/>
          <ac:picMkLst>
            <pc:docMk/>
            <pc:sldMk cId="994487986" sldId="261"/>
            <ac:picMk id="4" creationId="{B3B82D0F-F561-789D-5207-9FB6835E9B51}"/>
          </ac:picMkLst>
        </pc:picChg>
      </pc:sldChg>
      <pc:sldChg chg="addSp delSp modSp mod">
        <pc:chgData name="Neemias Informatica Lima" userId="b77af7bd85500281" providerId="LiveId" clId="{88E3CF94-3A65-4C12-BA59-18F1403CC609}" dt="2023-02-03T12:16:52.872" v="31" actId="962"/>
        <pc:sldMkLst>
          <pc:docMk/>
          <pc:sldMk cId="1969009580" sldId="264"/>
        </pc:sldMkLst>
        <pc:picChg chg="add mod">
          <ac:chgData name="Neemias Informatica Lima" userId="b77af7bd85500281" providerId="LiveId" clId="{88E3CF94-3A65-4C12-BA59-18F1403CC609}" dt="2023-02-03T12:16:52.872" v="31" actId="962"/>
          <ac:picMkLst>
            <pc:docMk/>
            <pc:sldMk cId="1969009580" sldId="264"/>
            <ac:picMk id="3" creationId="{617162CC-2DC1-4292-4962-16CAFC85BBCB}"/>
          </ac:picMkLst>
        </pc:picChg>
        <pc:picChg chg="del">
          <ac:chgData name="Neemias Informatica Lima" userId="b77af7bd85500281" providerId="LiveId" clId="{88E3CF94-3A65-4C12-BA59-18F1403CC609}" dt="2023-02-03T12:08:53.497" v="6" actId="478"/>
          <ac:picMkLst>
            <pc:docMk/>
            <pc:sldMk cId="1969009580" sldId="264"/>
            <ac:picMk id="4" creationId="{4484F9E8-4C33-249C-08F1-9EF81C39B351}"/>
          </ac:picMkLst>
        </pc:picChg>
      </pc:sldChg>
      <pc:sldChg chg="addSp delSp modSp mod">
        <pc:chgData name="Neemias Informatica Lima" userId="b77af7bd85500281" providerId="LiveId" clId="{88E3CF94-3A65-4C12-BA59-18F1403CC609}" dt="2023-02-03T12:10:04.361" v="16" actId="962"/>
        <pc:sldMkLst>
          <pc:docMk/>
          <pc:sldMk cId="2424359903" sldId="271"/>
        </pc:sldMkLst>
        <pc:picChg chg="add mod">
          <ac:chgData name="Neemias Informatica Lima" userId="b77af7bd85500281" providerId="LiveId" clId="{88E3CF94-3A65-4C12-BA59-18F1403CC609}" dt="2023-02-03T12:10:04.361" v="16" actId="962"/>
          <ac:picMkLst>
            <pc:docMk/>
            <pc:sldMk cId="2424359903" sldId="271"/>
            <ac:picMk id="3" creationId="{A76D9828-4A57-7554-5860-AF1D895A0507}"/>
          </ac:picMkLst>
        </pc:picChg>
        <pc:picChg chg="del">
          <ac:chgData name="Neemias Informatica Lima" userId="b77af7bd85500281" providerId="LiveId" clId="{88E3CF94-3A65-4C12-BA59-18F1403CC609}" dt="2023-02-03T12:08:45.098" v="1" actId="478"/>
          <ac:picMkLst>
            <pc:docMk/>
            <pc:sldMk cId="2424359903" sldId="271"/>
            <ac:picMk id="4" creationId="{E00D642D-C5DC-E07A-ECC0-442249034295}"/>
          </ac:picMkLst>
        </pc:picChg>
      </pc:sldChg>
      <pc:sldChg chg="addSp delSp modSp add del mod">
        <pc:chgData name="Neemias Informatica Lima" userId="b77af7bd85500281" providerId="LiveId" clId="{88E3CF94-3A65-4C12-BA59-18F1403CC609}" dt="2023-02-03T12:16:59.805" v="34" actId="962"/>
        <pc:sldMkLst>
          <pc:docMk/>
          <pc:sldMk cId="244236693" sldId="272"/>
        </pc:sldMkLst>
        <pc:picChg chg="del">
          <ac:chgData name="Neemias Informatica Lima" userId="b77af7bd85500281" providerId="LiveId" clId="{88E3CF94-3A65-4C12-BA59-18F1403CC609}" dt="2023-02-03T12:08:58.281" v="9" actId="478"/>
          <ac:picMkLst>
            <pc:docMk/>
            <pc:sldMk cId="244236693" sldId="272"/>
            <ac:picMk id="3" creationId="{9CE3177B-367D-229B-D63F-C2764C7A3ECA}"/>
          </ac:picMkLst>
        </pc:picChg>
        <pc:picChg chg="add mod">
          <ac:chgData name="Neemias Informatica Lima" userId="b77af7bd85500281" providerId="LiveId" clId="{88E3CF94-3A65-4C12-BA59-18F1403CC609}" dt="2023-02-03T12:16:59.805" v="34" actId="962"/>
          <ac:picMkLst>
            <pc:docMk/>
            <pc:sldMk cId="244236693" sldId="272"/>
            <ac:picMk id="4" creationId="{F0A77CF4-1085-18D8-E5B8-16E706B14645}"/>
          </ac:picMkLst>
        </pc:picChg>
      </pc:sldChg>
      <pc:sldChg chg="addSp delSp modSp mod">
        <pc:chgData name="Neemias Informatica Lima" userId="b77af7bd85500281" providerId="LiveId" clId="{88E3CF94-3A65-4C12-BA59-18F1403CC609}" dt="2023-02-03T12:09:57.567" v="13" actId="962"/>
        <pc:sldMkLst>
          <pc:docMk/>
          <pc:sldMk cId="3237251479" sldId="274"/>
        </pc:sldMkLst>
        <pc:picChg chg="add mod">
          <ac:chgData name="Neemias Informatica Lima" userId="b77af7bd85500281" providerId="LiveId" clId="{88E3CF94-3A65-4C12-BA59-18F1403CC609}" dt="2023-02-03T12:09:57.567" v="13" actId="962"/>
          <ac:picMkLst>
            <pc:docMk/>
            <pc:sldMk cId="3237251479" sldId="274"/>
            <ac:picMk id="3" creationId="{B68CFBC7-EAD0-77F4-559A-0CD0E683D701}"/>
          </ac:picMkLst>
        </pc:picChg>
        <pc:picChg chg="del">
          <ac:chgData name="Neemias Informatica Lima" userId="b77af7bd85500281" providerId="LiveId" clId="{88E3CF94-3A65-4C12-BA59-18F1403CC609}" dt="2023-02-03T12:08:43.868" v="0" actId="478"/>
          <ac:picMkLst>
            <pc:docMk/>
            <pc:sldMk cId="3237251479" sldId="274"/>
            <ac:picMk id="4" creationId="{81AA4B68-0EB2-FA75-0945-630878BF4C5A}"/>
          </ac:picMkLst>
        </pc:picChg>
      </pc:sldChg>
      <pc:sldChg chg="addSp delSp modSp mod">
        <pc:chgData name="Neemias Informatica Lima" userId="b77af7bd85500281" providerId="LiveId" clId="{88E3CF94-3A65-4C12-BA59-18F1403CC609}" dt="2023-02-03T12:18:28.746" v="37" actId="962"/>
        <pc:sldMkLst>
          <pc:docMk/>
          <pc:sldMk cId="4032857767" sldId="275"/>
        </pc:sldMkLst>
        <pc:picChg chg="del">
          <ac:chgData name="Neemias Informatica Lima" userId="b77af7bd85500281" providerId="LiveId" clId="{88E3CF94-3A65-4C12-BA59-18F1403CC609}" dt="2023-02-03T12:08:59.954" v="10" actId="478"/>
          <ac:picMkLst>
            <pc:docMk/>
            <pc:sldMk cId="4032857767" sldId="275"/>
            <ac:picMk id="3" creationId="{68101529-BF00-D3A2-107E-7EFA48FFE213}"/>
          </ac:picMkLst>
        </pc:picChg>
        <pc:picChg chg="add mod">
          <ac:chgData name="Neemias Informatica Lima" userId="b77af7bd85500281" providerId="LiveId" clId="{88E3CF94-3A65-4C12-BA59-18F1403CC609}" dt="2023-02-03T12:18:28.746" v="37" actId="962"/>
          <ac:picMkLst>
            <pc:docMk/>
            <pc:sldMk cId="4032857767" sldId="275"/>
            <ac:picMk id="4" creationId="{E2229E69-4E05-CE8C-A261-63D8B445C514}"/>
          </ac:picMkLst>
        </pc:picChg>
      </pc:sldChg>
    </pc:docChg>
  </pc:docChgLst>
  <pc:docChgLst>
    <pc:chgData name="Neemias Informatica Lima" userId="b77af7bd85500281" providerId="LiveId" clId="{B8D97CAF-E3CE-4CD0-B87E-138AE078EE45}"/>
    <pc:docChg chg="custSel addSld modSld">
      <pc:chgData name="Neemias Informatica Lima" userId="b77af7bd85500281" providerId="LiveId" clId="{B8D97CAF-E3CE-4CD0-B87E-138AE078EE45}" dt="2022-10-13T20:55:45.925" v="20"/>
      <pc:docMkLst>
        <pc:docMk/>
      </pc:docMkLst>
      <pc:sldChg chg="addSp delSp modSp mod">
        <pc:chgData name="Neemias Informatica Lima" userId="b77af7bd85500281" providerId="LiveId" clId="{B8D97CAF-E3CE-4CD0-B87E-138AE078EE45}" dt="2022-10-13T10:54:52.137" v="11"/>
        <pc:sldMkLst>
          <pc:docMk/>
          <pc:sldMk cId="402958929" sldId="258"/>
        </pc:sldMkLst>
        <pc:picChg chg="add mod">
          <ac:chgData name="Neemias Informatica Lima" userId="b77af7bd85500281" providerId="LiveId" clId="{B8D97CAF-E3CE-4CD0-B87E-138AE078EE45}" dt="2022-10-13T10:54:52.137" v="11"/>
          <ac:picMkLst>
            <pc:docMk/>
            <pc:sldMk cId="402958929" sldId="258"/>
            <ac:picMk id="3" creationId="{DE5D8E14-F282-C6CF-6EDF-E4923BAD5C2D}"/>
          </ac:picMkLst>
        </pc:picChg>
        <pc:picChg chg="del">
          <ac:chgData name="Neemias Informatica Lima" userId="b77af7bd85500281" providerId="LiveId" clId="{B8D97CAF-E3CE-4CD0-B87E-138AE078EE45}" dt="2022-10-13T10:53:51.677" v="2" actId="478"/>
          <ac:picMkLst>
            <pc:docMk/>
            <pc:sldMk cId="402958929" sldId="258"/>
            <ac:picMk id="4" creationId="{591C03AB-06B2-353E-45F4-CD4DE1451176}"/>
          </ac:picMkLst>
        </pc:picChg>
      </pc:sldChg>
      <pc:sldChg chg="addSp delSp modSp mod">
        <pc:chgData name="Neemias Informatica Lima" userId="b77af7bd85500281" providerId="LiveId" clId="{B8D97CAF-E3CE-4CD0-B87E-138AE078EE45}" dt="2022-10-13T10:54:45.734" v="10"/>
        <pc:sldMkLst>
          <pc:docMk/>
          <pc:sldMk cId="752383100" sldId="259"/>
        </pc:sldMkLst>
        <pc:picChg chg="add mod">
          <ac:chgData name="Neemias Informatica Lima" userId="b77af7bd85500281" providerId="LiveId" clId="{B8D97CAF-E3CE-4CD0-B87E-138AE078EE45}" dt="2022-10-13T10:54:45.734" v="10"/>
          <ac:picMkLst>
            <pc:docMk/>
            <pc:sldMk cId="752383100" sldId="259"/>
            <ac:picMk id="3" creationId="{5F8DE2F8-5070-EC0B-28A1-E9F5DCACE73E}"/>
          </ac:picMkLst>
        </pc:picChg>
        <pc:picChg chg="del">
          <ac:chgData name="Neemias Informatica Lima" userId="b77af7bd85500281" providerId="LiveId" clId="{B8D97CAF-E3CE-4CD0-B87E-138AE078EE45}" dt="2022-10-13T10:53:50.293" v="1" actId="478"/>
          <ac:picMkLst>
            <pc:docMk/>
            <pc:sldMk cId="752383100" sldId="259"/>
            <ac:picMk id="4" creationId="{B1486173-1AAF-FD8C-60E6-AF2E40929B1B}"/>
          </ac:picMkLst>
        </pc:picChg>
      </pc:sldChg>
      <pc:sldChg chg="addSp delSp modSp mod">
        <pc:chgData name="Neemias Informatica Lima" userId="b77af7bd85500281" providerId="LiveId" clId="{B8D97CAF-E3CE-4CD0-B87E-138AE078EE45}" dt="2022-10-13T10:54:58.977" v="12"/>
        <pc:sldMkLst>
          <pc:docMk/>
          <pc:sldMk cId="145279048" sldId="260"/>
        </pc:sldMkLst>
        <pc:picChg chg="add mod">
          <ac:chgData name="Neemias Informatica Lima" userId="b77af7bd85500281" providerId="LiveId" clId="{B8D97CAF-E3CE-4CD0-B87E-138AE078EE45}" dt="2022-10-13T10:54:58.977" v="12"/>
          <ac:picMkLst>
            <pc:docMk/>
            <pc:sldMk cId="145279048" sldId="260"/>
            <ac:picMk id="3" creationId="{3ADE0F63-308E-BB25-DED2-895B0549BBA1}"/>
          </ac:picMkLst>
        </pc:picChg>
        <pc:picChg chg="del">
          <ac:chgData name="Neemias Informatica Lima" userId="b77af7bd85500281" providerId="LiveId" clId="{B8D97CAF-E3CE-4CD0-B87E-138AE078EE45}" dt="2022-10-13T10:53:53.533" v="3" actId="478"/>
          <ac:picMkLst>
            <pc:docMk/>
            <pc:sldMk cId="145279048" sldId="260"/>
            <ac:picMk id="4" creationId="{40A4EC15-2AC7-6AE6-0CA1-5F3FB21EE9CD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04.896" v="13"/>
        <pc:sldMkLst>
          <pc:docMk/>
          <pc:sldMk cId="994487986" sldId="261"/>
        </pc:sldMkLst>
        <pc:picChg chg="add mod">
          <ac:chgData name="Neemias Informatica Lima" userId="b77af7bd85500281" providerId="LiveId" clId="{B8D97CAF-E3CE-4CD0-B87E-138AE078EE45}" dt="2022-10-13T10:55:04.896" v="13"/>
          <ac:picMkLst>
            <pc:docMk/>
            <pc:sldMk cId="994487986" sldId="261"/>
            <ac:picMk id="3" creationId="{B8ED9D4F-8E9F-242D-BF14-5578C4ACAF27}"/>
          </ac:picMkLst>
        </pc:picChg>
        <pc:picChg chg="del">
          <ac:chgData name="Neemias Informatica Lima" userId="b77af7bd85500281" providerId="LiveId" clId="{B8D97CAF-E3CE-4CD0-B87E-138AE078EE45}" dt="2022-10-13T10:53:54.733" v="4" actId="478"/>
          <ac:picMkLst>
            <pc:docMk/>
            <pc:sldMk cId="994487986" sldId="261"/>
            <ac:picMk id="4" creationId="{4AACD79E-4885-BD23-BA8B-8F7520FD84A2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11.947" v="14"/>
        <pc:sldMkLst>
          <pc:docMk/>
          <pc:sldMk cId="752769356" sldId="262"/>
        </pc:sldMkLst>
        <pc:picChg chg="add mod">
          <ac:chgData name="Neemias Informatica Lima" userId="b77af7bd85500281" providerId="LiveId" clId="{B8D97CAF-E3CE-4CD0-B87E-138AE078EE45}" dt="2022-10-13T10:55:11.947" v="14"/>
          <ac:picMkLst>
            <pc:docMk/>
            <pc:sldMk cId="752769356" sldId="262"/>
            <ac:picMk id="3" creationId="{1B333310-023C-B4DE-7337-3C1BF7B90EB7}"/>
          </ac:picMkLst>
        </pc:picChg>
        <pc:picChg chg="del">
          <ac:chgData name="Neemias Informatica Lima" userId="b77af7bd85500281" providerId="LiveId" clId="{B8D97CAF-E3CE-4CD0-B87E-138AE078EE45}" dt="2022-10-13T10:53:57.189" v="5" actId="478"/>
          <ac:picMkLst>
            <pc:docMk/>
            <pc:sldMk cId="752769356" sldId="262"/>
            <ac:picMk id="4" creationId="{59938737-C0E0-9199-0AB9-5ED145548636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20.115" v="15"/>
        <pc:sldMkLst>
          <pc:docMk/>
          <pc:sldMk cId="1969009580" sldId="264"/>
        </pc:sldMkLst>
        <pc:picChg chg="del">
          <ac:chgData name="Neemias Informatica Lima" userId="b77af7bd85500281" providerId="LiveId" clId="{B8D97CAF-E3CE-4CD0-B87E-138AE078EE45}" dt="2022-10-13T10:53:58.694" v="6" actId="478"/>
          <ac:picMkLst>
            <pc:docMk/>
            <pc:sldMk cId="1969009580" sldId="264"/>
            <ac:picMk id="3" creationId="{03490138-2A1E-802C-2E15-82F60D2C435F}"/>
          </ac:picMkLst>
        </pc:picChg>
        <pc:picChg chg="add mod">
          <ac:chgData name="Neemias Informatica Lima" userId="b77af7bd85500281" providerId="LiveId" clId="{B8D97CAF-E3CE-4CD0-B87E-138AE078EE45}" dt="2022-10-13T10:55:20.115" v="15"/>
          <ac:picMkLst>
            <pc:docMk/>
            <pc:sldMk cId="1969009580" sldId="264"/>
            <ac:picMk id="4" creationId="{170E9AD8-EEA0-1DE9-CE6D-6B9C2CB0E336}"/>
          </ac:picMkLst>
        </pc:picChg>
      </pc:sldChg>
      <pc:sldChg chg="addSp delSp modSp mod">
        <pc:chgData name="Neemias Informatica Lima" userId="b77af7bd85500281" providerId="LiveId" clId="{B8D97CAF-E3CE-4CD0-B87E-138AE078EE45}" dt="2022-10-13T10:54:38.486" v="9"/>
        <pc:sldMkLst>
          <pc:docMk/>
          <pc:sldMk cId="2424359903" sldId="271"/>
        </pc:sldMkLst>
        <pc:picChg chg="add mod">
          <ac:chgData name="Neemias Informatica Lima" userId="b77af7bd85500281" providerId="LiveId" clId="{B8D97CAF-E3CE-4CD0-B87E-138AE078EE45}" dt="2022-10-13T10:54:38.486" v="9"/>
          <ac:picMkLst>
            <pc:docMk/>
            <pc:sldMk cId="2424359903" sldId="271"/>
            <ac:picMk id="3" creationId="{EA709159-AB76-6978-D6EC-CD8C4337FB32}"/>
          </ac:picMkLst>
        </pc:picChg>
        <pc:picChg chg="del">
          <ac:chgData name="Neemias Informatica Lima" userId="b77af7bd85500281" providerId="LiveId" clId="{B8D97CAF-E3CE-4CD0-B87E-138AE078EE45}" dt="2022-10-13T10:53:48.818" v="0" actId="478"/>
          <ac:picMkLst>
            <pc:docMk/>
            <pc:sldMk cId="2424359903" sldId="271"/>
            <ac:picMk id="4" creationId="{FFCEC69F-AAAD-AB19-54A1-400CC92B9242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26.853" v="16"/>
        <pc:sldMkLst>
          <pc:docMk/>
          <pc:sldMk cId="244236693" sldId="272"/>
        </pc:sldMkLst>
        <pc:picChg chg="add mod">
          <ac:chgData name="Neemias Informatica Lima" userId="b77af7bd85500281" providerId="LiveId" clId="{B8D97CAF-E3CE-4CD0-B87E-138AE078EE45}" dt="2022-10-13T10:55:26.853" v="16"/>
          <ac:picMkLst>
            <pc:docMk/>
            <pc:sldMk cId="244236693" sldId="272"/>
            <ac:picMk id="3" creationId="{C2DB9CE5-41B9-C324-0EA2-5B0AA9574DC1}"/>
          </ac:picMkLst>
        </pc:picChg>
        <pc:picChg chg="del">
          <ac:chgData name="Neemias Informatica Lima" userId="b77af7bd85500281" providerId="LiveId" clId="{B8D97CAF-E3CE-4CD0-B87E-138AE078EE45}" dt="2022-10-13T10:54:00.566" v="7" actId="478"/>
          <ac:picMkLst>
            <pc:docMk/>
            <pc:sldMk cId="244236693" sldId="272"/>
            <ac:picMk id="4" creationId="{E3454DAC-1191-EAF2-B4BE-517BFEEF1FCE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34.420" v="17"/>
        <pc:sldMkLst>
          <pc:docMk/>
          <pc:sldMk cId="1439188954" sldId="273"/>
        </pc:sldMkLst>
        <pc:picChg chg="del">
          <ac:chgData name="Neemias Informatica Lima" userId="b77af7bd85500281" providerId="LiveId" clId="{B8D97CAF-E3CE-4CD0-B87E-138AE078EE45}" dt="2022-10-13T10:54:03.023" v="8" actId="478"/>
          <ac:picMkLst>
            <pc:docMk/>
            <pc:sldMk cId="1439188954" sldId="273"/>
            <ac:picMk id="3" creationId="{6D6D226C-0E10-633B-06B7-629C045CE981}"/>
          </ac:picMkLst>
        </pc:picChg>
        <pc:picChg chg="add mod">
          <ac:chgData name="Neemias Informatica Lima" userId="b77af7bd85500281" providerId="LiveId" clId="{B8D97CAF-E3CE-4CD0-B87E-138AE078EE45}" dt="2022-10-13T10:55:34.420" v="17"/>
          <ac:picMkLst>
            <pc:docMk/>
            <pc:sldMk cId="1439188954" sldId="273"/>
            <ac:picMk id="4" creationId="{782C2AC7-2594-5116-0CB4-522B2AF6FA9A}"/>
          </ac:picMkLst>
        </pc:picChg>
      </pc:sldChg>
      <pc:sldChg chg="addSp delSp modSp add mod">
        <pc:chgData name="Neemias Informatica Lima" userId="b77af7bd85500281" providerId="LiveId" clId="{B8D97CAF-E3CE-4CD0-B87E-138AE078EE45}" dt="2022-10-13T20:55:45.925" v="20"/>
        <pc:sldMkLst>
          <pc:docMk/>
          <pc:sldMk cId="3237251479" sldId="274"/>
        </pc:sldMkLst>
        <pc:picChg chg="add mod">
          <ac:chgData name="Neemias Informatica Lima" userId="b77af7bd85500281" providerId="LiveId" clId="{B8D97CAF-E3CE-4CD0-B87E-138AE078EE45}" dt="2022-10-13T20:55:45.925" v="20"/>
          <ac:picMkLst>
            <pc:docMk/>
            <pc:sldMk cId="3237251479" sldId="274"/>
            <ac:picMk id="3" creationId="{8EAF1FD1-66D5-684F-1656-0276CCA4C333}"/>
          </ac:picMkLst>
        </pc:picChg>
        <pc:picChg chg="del">
          <ac:chgData name="Neemias Informatica Lima" userId="b77af7bd85500281" providerId="LiveId" clId="{B8D97CAF-E3CE-4CD0-B87E-138AE078EE45}" dt="2022-10-13T10:55:41.076" v="19" actId="478"/>
          <ac:picMkLst>
            <pc:docMk/>
            <pc:sldMk cId="3237251479" sldId="274"/>
            <ac:picMk id="4" creationId="{782C2AC7-2594-5116-0CB4-522B2AF6FA9A}"/>
          </ac:picMkLst>
        </pc:picChg>
      </pc:sldChg>
    </pc:docChg>
  </pc:docChgLst>
  <pc:docChgLst>
    <pc:chgData name="Neemias Informatica Lima" userId="b77af7bd85500281" providerId="LiveId" clId="{88D34132-2E24-4060-AC11-35C945D68641}"/>
    <pc:docChg chg="undo custSel addSld delSld modSld">
      <pc:chgData name="Neemias Informatica Lima" userId="b77af7bd85500281" providerId="LiveId" clId="{88D34132-2E24-4060-AC11-35C945D68641}" dt="2022-09-30T15:33:09.757" v="36"/>
      <pc:docMkLst>
        <pc:docMk/>
      </pc:docMkLst>
      <pc:sldChg chg="del">
        <pc:chgData name="Neemias Informatica Lima" userId="b77af7bd85500281" providerId="LiveId" clId="{88D34132-2E24-4060-AC11-35C945D68641}" dt="2022-09-29T13:00:07.042" v="7" actId="47"/>
        <pc:sldMkLst>
          <pc:docMk/>
          <pc:sldMk cId="1945194161" sldId="257"/>
        </pc:sldMkLst>
      </pc:sldChg>
      <pc:sldChg chg="addSp delSp modSp mod">
        <pc:chgData name="Neemias Informatica Lima" userId="b77af7bd85500281" providerId="LiveId" clId="{88D34132-2E24-4060-AC11-35C945D68641}" dt="2022-09-29T13:05:39.261" v="24"/>
        <pc:sldMkLst>
          <pc:docMk/>
          <pc:sldMk cId="402958929" sldId="258"/>
        </pc:sldMkLst>
        <pc:picChg chg="add mod">
          <ac:chgData name="Neemias Informatica Lima" userId="b77af7bd85500281" providerId="LiveId" clId="{88D34132-2E24-4060-AC11-35C945D68641}" dt="2022-09-29T13:05:39.261" v="24"/>
          <ac:picMkLst>
            <pc:docMk/>
            <pc:sldMk cId="402958929" sldId="258"/>
            <ac:picMk id="3" creationId="{5BAA4145-1180-5BBB-A95B-B3EC4A9262FF}"/>
          </ac:picMkLst>
        </pc:picChg>
        <pc:picChg chg="del">
          <ac:chgData name="Neemias Informatica Lima" userId="b77af7bd85500281" providerId="LiveId" clId="{88D34132-2E24-4060-AC11-35C945D68641}" dt="2022-09-29T12:59:59.115" v="2" actId="478"/>
          <ac:picMkLst>
            <pc:docMk/>
            <pc:sldMk cId="402958929" sldId="258"/>
            <ac:picMk id="4" creationId="{8F9C00D3-9AE3-DDD8-4ABF-9D3AAC91C903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33.525" v="23"/>
        <pc:sldMkLst>
          <pc:docMk/>
          <pc:sldMk cId="752383100" sldId="259"/>
        </pc:sldMkLst>
        <pc:picChg chg="add mod">
          <ac:chgData name="Neemias Informatica Lima" userId="b77af7bd85500281" providerId="LiveId" clId="{88D34132-2E24-4060-AC11-35C945D68641}" dt="2022-09-29T13:05:33.525" v="23"/>
          <ac:picMkLst>
            <pc:docMk/>
            <pc:sldMk cId="752383100" sldId="259"/>
            <ac:picMk id="3" creationId="{2396EF76-55ED-DB50-4413-218F7B9D6CE5}"/>
          </ac:picMkLst>
        </pc:picChg>
        <pc:picChg chg="del">
          <ac:chgData name="Neemias Informatica Lima" userId="b77af7bd85500281" providerId="LiveId" clId="{88D34132-2E24-4060-AC11-35C945D68641}" dt="2022-09-29T12:59:57.203" v="1" actId="478"/>
          <ac:picMkLst>
            <pc:docMk/>
            <pc:sldMk cId="752383100" sldId="259"/>
            <ac:picMk id="4" creationId="{2541E77F-6DF9-3ACF-E4A9-D828A5DF3330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44.561" v="25"/>
        <pc:sldMkLst>
          <pc:docMk/>
          <pc:sldMk cId="145279048" sldId="260"/>
        </pc:sldMkLst>
        <pc:picChg chg="add mod">
          <ac:chgData name="Neemias Informatica Lima" userId="b77af7bd85500281" providerId="LiveId" clId="{88D34132-2E24-4060-AC11-35C945D68641}" dt="2022-09-29T13:05:44.561" v="25"/>
          <ac:picMkLst>
            <pc:docMk/>
            <pc:sldMk cId="145279048" sldId="260"/>
            <ac:picMk id="3" creationId="{92F52B43-C74C-2B00-3E75-784B73281EDF}"/>
          </ac:picMkLst>
        </pc:picChg>
        <pc:picChg chg="del">
          <ac:chgData name="Neemias Informatica Lima" userId="b77af7bd85500281" providerId="LiveId" clId="{88D34132-2E24-4060-AC11-35C945D68641}" dt="2022-09-29T13:00:00.403" v="3" actId="478"/>
          <ac:picMkLst>
            <pc:docMk/>
            <pc:sldMk cId="145279048" sldId="260"/>
            <ac:picMk id="4" creationId="{B1458634-BC7E-B072-5310-18BDE0127D48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50.264" v="26"/>
        <pc:sldMkLst>
          <pc:docMk/>
          <pc:sldMk cId="994487986" sldId="261"/>
        </pc:sldMkLst>
        <pc:picChg chg="add mod">
          <ac:chgData name="Neemias Informatica Lima" userId="b77af7bd85500281" providerId="LiveId" clId="{88D34132-2E24-4060-AC11-35C945D68641}" dt="2022-09-29T13:05:50.264" v="26"/>
          <ac:picMkLst>
            <pc:docMk/>
            <pc:sldMk cId="994487986" sldId="261"/>
            <ac:picMk id="3" creationId="{8F503274-2142-5402-C374-72584C269BBB}"/>
          </ac:picMkLst>
        </pc:picChg>
        <pc:picChg chg="del">
          <ac:chgData name="Neemias Informatica Lima" userId="b77af7bd85500281" providerId="LiveId" clId="{88D34132-2E24-4060-AC11-35C945D68641}" dt="2022-09-29T13:00:01.851" v="4" actId="478"/>
          <ac:picMkLst>
            <pc:docMk/>
            <pc:sldMk cId="994487986" sldId="261"/>
            <ac:picMk id="4" creationId="{012B962E-16DF-826F-BA09-80424F2F9C88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59.347" v="27"/>
        <pc:sldMkLst>
          <pc:docMk/>
          <pc:sldMk cId="752769356" sldId="262"/>
        </pc:sldMkLst>
        <pc:picChg chg="add mod">
          <ac:chgData name="Neemias Informatica Lima" userId="b77af7bd85500281" providerId="LiveId" clId="{88D34132-2E24-4060-AC11-35C945D68641}" dt="2022-09-29T13:05:59.347" v="27"/>
          <ac:picMkLst>
            <pc:docMk/>
            <pc:sldMk cId="752769356" sldId="262"/>
            <ac:picMk id="3" creationId="{EAB2647D-9EC3-F9E4-5151-47C21E5FD130}"/>
          </ac:picMkLst>
        </pc:picChg>
        <pc:picChg chg="del">
          <ac:chgData name="Neemias Informatica Lima" userId="b77af7bd85500281" providerId="LiveId" clId="{88D34132-2E24-4060-AC11-35C945D68641}" dt="2022-09-29T13:00:03.860" v="5" actId="478"/>
          <ac:picMkLst>
            <pc:docMk/>
            <pc:sldMk cId="752769356" sldId="262"/>
            <ac:picMk id="4" creationId="{D2921279-C928-26AE-EA11-462F48D09C4F}"/>
          </ac:picMkLst>
        </pc:picChg>
      </pc:sldChg>
      <pc:sldChg chg="addSp delSp modSp mod">
        <pc:chgData name="Neemias Informatica Lima" userId="b77af7bd85500281" providerId="LiveId" clId="{88D34132-2E24-4060-AC11-35C945D68641}" dt="2022-09-29T13:06:20.994" v="28"/>
        <pc:sldMkLst>
          <pc:docMk/>
          <pc:sldMk cId="1969009580" sldId="264"/>
        </pc:sldMkLst>
        <pc:picChg chg="del">
          <ac:chgData name="Neemias Informatica Lima" userId="b77af7bd85500281" providerId="LiveId" clId="{88D34132-2E24-4060-AC11-35C945D68641}" dt="2022-09-29T13:00:05.500" v="6" actId="478"/>
          <ac:picMkLst>
            <pc:docMk/>
            <pc:sldMk cId="1969009580" sldId="264"/>
            <ac:picMk id="3" creationId="{8602D589-9F8E-D026-34D5-B764E26981F3}"/>
          </ac:picMkLst>
        </pc:picChg>
        <pc:picChg chg="add mod">
          <ac:chgData name="Neemias Informatica Lima" userId="b77af7bd85500281" providerId="LiveId" clId="{88D34132-2E24-4060-AC11-35C945D68641}" dt="2022-09-29T13:06:20.994" v="28"/>
          <ac:picMkLst>
            <pc:docMk/>
            <pc:sldMk cId="1969009580" sldId="264"/>
            <ac:picMk id="4" creationId="{BF03B37E-A51D-E886-ECB0-5EF2D9BE9E5E}"/>
          </ac:picMkLst>
        </pc:picChg>
      </pc:sldChg>
      <pc:sldChg chg="addSp delSp modSp mod">
        <pc:chgData name="Neemias Informatica Lima" userId="b77af7bd85500281" providerId="LiveId" clId="{88D34132-2E24-4060-AC11-35C945D68641}" dt="2022-09-29T13:02:09.456" v="22" actId="14100"/>
        <pc:sldMkLst>
          <pc:docMk/>
          <pc:sldMk cId="994347174" sldId="267"/>
        </pc:sldMkLst>
        <pc:spChg chg="add del">
          <ac:chgData name="Neemias Informatica Lima" userId="b77af7bd85500281" providerId="LiveId" clId="{88D34132-2E24-4060-AC11-35C945D68641}" dt="2022-09-29T13:01:22.840" v="16" actId="478"/>
          <ac:spMkLst>
            <pc:docMk/>
            <pc:sldMk cId="994347174" sldId="267"/>
            <ac:spMk id="4" creationId="{5236CC9D-13C8-B30A-FD44-AEE577CEDD6C}"/>
          </ac:spMkLst>
        </pc:spChg>
        <pc:spChg chg="mod">
          <ac:chgData name="Neemias Informatica Lima" userId="b77af7bd85500281" providerId="LiveId" clId="{88D34132-2E24-4060-AC11-35C945D68641}" dt="2022-09-29T13:00:58.060" v="11" actId="20577"/>
          <ac:spMkLst>
            <pc:docMk/>
            <pc:sldMk cId="994347174" sldId="267"/>
            <ac:spMk id="6" creationId="{4486522B-D171-4B11-A362-910438A639E2}"/>
          </ac:spMkLst>
        </pc:spChg>
        <pc:picChg chg="add del">
          <ac:chgData name="Neemias Informatica Lima" userId="b77af7bd85500281" providerId="LiveId" clId="{88D34132-2E24-4060-AC11-35C945D68641}" dt="2022-09-29T13:01:18.505" v="14" actId="478"/>
          <ac:picMkLst>
            <pc:docMk/>
            <pc:sldMk cId="994347174" sldId="267"/>
            <ac:picMk id="3" creationId="{EDD08997-FF44-41E8-8C69-3AEEAE0D1102}"/>
          </ac:picMkLst>
        </pc:picChg>
        <pc:picChg chg="del">
          <ac:chgData name="Neemias Informatica Lima" userId="b77af7bd85500281" providerId="LiveId" clId="{88D34132-2E24-4060-AC11-35C945D68641}" dt="2022-09-29T13:01:14.565" v="12" actId="478"/>
          <ac:picMkLst>
            <pc:docMk/>
            <pc:sldMk cId="994347174" sldId="267"/>
            <ac:picMk id="7" creationId="{6F4D88B4-66DD-943A-6D44-406C185DCB60}"/>
          </ac:picMkLst>
        </pc:picChg>
        <pc:picChg chg="add mod modCrop">
          <ac:chgData name="Neemias Informatica Lima" userId="b77af7bd85500281" providerId="LiveId" clId="{88D34132-2E24-4060-AC11-35C945D68641}" dt="2022-09-29T13:02:09.456" v="22" actId="14100"/>
          <ac:picMkLst>
            <pc:docMk/>
            <pc:sldMk cId="994347174" sldId="267"/>
            <ac:picMk id="9" creationId="{A699FC5C-5A04-3970-9503-A3ED924D8967}"/>
          </ac:picMkLst>
        </pc:picChg>
      </pc:sldChg>
      <pc:sldChg chg="addSp delSp modSp mod">
        <pc:chgData name="Neemias Informatica Lima" userId="b77af7bd85500281" providerId="LiveId" clId="{88D34132-2E24-4060-AC11-35C945D68641}" dt="2022-09-29T13:00:44.374" v="9"/>
        <pc:sldMkLst>
          <pc:docMk/>
          <pc:sldMk cId="2424359903" sldId="271"/>
        </pc:sldMkLst>
        <pc:picChg chg="add mod">
          <ac:chgData name="Neemias Informatica Lima" userId="b77af7bd85500281" providerId="LiveId" clId="{88D34132-2E24-4060-AC11-35C945D68641}" dt="2022-09-29T13:00:44.374" v="9"/>
          <ac:picMkLst>
            <pc:docMk/>
            <pc:sldMk cId="2424359903" sldId="271"/>
            <ac:picMk id="3" creationId="{05823374-AC61-305C-EF65-A9F7AA8E8F16}"/>
          </ac:picMkLst>
        </pc:picChg>
        <pc:picChg chg="del">
          <ac:chgData name="Neemias Informatica Lima" userId="b77af7bd85500281" providerId="LiveId" clId="{88D34132-2E24-4060-AC11-35C945D68641}" dt="2022-09-29T12:59:55.138" v="0" actId="478"/>
          <ac:picMkLst>
            <pc:docMk/>
            <pc:sldMk cId="2424359903" sldId="271"/>
            <ac:picMk id="4" creationId="{EFD8C27C-B139-2AAD-4E28-8BF351AE6B88}"/>
          </ac:picMkLst>
        </pc:picChg>
      </pc:sldChg>
      <pc:sldChg chg="addSp delSp modSp add mod">
        <pc:chgData name="Neemias Informatica Lima" userId="b77af7bd85500281" providerId="LiveId" clId="{88D34132-2E24-4060-AC11-35C945D68641}" dt="2022-09-29T13:07:30.746" v="33"/>
        <pc:sldMkLst>
          <pc:docMk/>
          <pc:sldMk cId="244236693" sldId="272"/>
        </pc:sldMkLst>
        <pc:picChg chg="add mod">
          <ac:chgData name="Neemias Informatica Lima" userId="b77af7bd85500281" providerId="LiveId" clId="{88D34132-2E24-4060-AC11-35C945D68641}" dt="2022-09-29T13:07:30.746" v="33"/>
          <ac:picMkLst>
            <pc:docMk/>
            <pc:sldMk cId="244236693" sldId="272"/>
            <ac:picMk id="3" creationId="{6360323B-ECCF-244B-54F6-137F66A9FBEF}"/>
          </ac:picMkLst>
        </pc:picChg>
        <pc:picChg chg="del">
          <ac:chgData name="Neemias Informatica Lima" userId="b77af7bd85500281" providerId="LiveId" clId="{88D34132-2E24-4060-AC11-35C945D68641}" dt="2022-09-29T13:06:29.494" v="32" actId="478"/>
          <ac:picMkLst>
            <pc:docMk/>
            <pc:sldMk cId="244236693" sldId="272"/>
            <ac:picMk id="4" creationId="{BF03B37E-A51D-E886-ECB0-5EF2D9BE9E5E}"/>
          </ac:picMkLst>
        </pc:picChg>
      </pc:sldChg>
      <pc:sldChg chg="del">
        <pc:chgData name="Neemias Informatica Lima" userId="b77af7bd85500281" providerId="LiveId" clId="{88D34132-2E24-4060-AC11-35C945D68641}" dt="2022-09-29T13:00:08.331" v="8" actId="47"/>
        <pc:sldMkLst>
          <pc:docMk/>
          <pc:sldMk cId="550531380" sldId="272"/>
        </pc:sldMkLst>
      </pc:sldChg>
      <pc:sldChg chg="addSp delSp modSp add mod">
        <pc:chgData name="Neemias Informatica Lima" userId="b77af7bd85500281" providerId="LiveId" clId="{88D34132-2E24-4060-AC11-35C945D68641}" dt="2022-09-30T15:33:09.757" v="36"/>
        <pc:sldMkLst>
          <pc:docMk/>
          <pc:sldMk cId="1439188954" sldId="273"/>
        </pc:sldMkLst>
        <pc:spChg chg="add del">
          <ac:chgData name="Neemias Informatica Lima" userId="b77af7bd85500281" providerId="LiveId" clId="{88D34132-2E24-4060-AC11-35C945D68641}" dt="2022-09-30T15:33:06.552" v="35" actId="22"/>
          <ac:spMkLst>
            <pc:docMk/>
            <pc:sldMk cId="1439188954" sldId="273"/>
            <ac:spMk id="3" creationId="{5FE6DDAF-DFDB-1E17-41F5-ECEA648EE765}"/>
          </ac:spMkLst>
        </pc:spChg>
        <pc:picChg chg="del">
          <ac:chgData name="Neemias Informatica Lima" userId="b77af7bd85500281" providerId="LiveId" clId="{88D34132-2E24-4060-AC11-35C945D68641}" dt="2022-09-29T13:06:26.566" v="31" actId="478"/>
          <ac:picMkLst>
            <pc:docMk/>
            <pc:sldMk cId="1439188954" sldId="273"/>
            <ac:picMk id="4" creationId="{BF03B37E-A51D-E886-ECB0-5EF2D9BE9E5E}"/>
          </ac:picMkLst>
        </pc:picChg>
        <pc:picChg chg="add mod">
          <ac:chgData name="Neemias Informatica Lima" userId="b77af7bd85500281" providerId="LiveId" clId="{88D34132-2E24-4060-AC11-35C945D68641}" dt="2022-09-30T15:33:09.757" v="36"/>
          <ac:picMkLst>
            <pc:docMk/>
            <pc:sldMk cId="1439188954" sldId="273"/>
            <ac:picMk id="5" creationId="{B8A90D94-E3A1-531A-E9EC-34CB965BD581}"/>
          </ac:picMkLst>
        </pc:picChg>
      </pc:sldChg>
    </pc:docChg>
  </pc:docChgLst>
  <pc:docChgLst>
    <pc:chgData name="Neemias Informatica Lima" userId="b77af7bd85500281" providerId="LiveId" clId="{0C310244-4B1F-4515-B043-F8556CEE5B64}"/>
    <pc:docChg chg="undo custSel modSld">
      <pc:chgData name="Neemias Informatica Lima" userId="b77af7bd85500281" providerId="LiveId" clId="{0C310244-4B1F-4515-B043-F8556CEE5B64}" dt="2023-02-10T20:38:12.113" v="28" actId="14100"/>
      <pc:docMkLst>
        <pc:docMk/>
      </pc:docMkLst>
      <pc:sldChg chg="addSp delSp modSp mod">
        <pc:chgData name="Neemias Informatica Lima" userId="b77af7bd85500281" providerId="LiveId" clId="{0C310244-4B1F-4515-B043-F8556CEE5B64}" dt="2023-02-10T20:37:09.616" v="18" actId="14100"/>
        <pc:sldMkLst>
          <pc:docMk/>
          <pc:sldMk cId="402958929" sldId="258"/>
        </pc:sldMkLst>
        <pc:picChg chg="add mod">
          <ac:chgData name="Neemias Informatica Lima" userId="b77af7bd85500281" providerId="LiveId" clId="{0C310244-4B1F-4515-B043-F8556CEE5B64}" dt="2023-02-10T20:37:09.616" v="18" actId="14100"/>
          <ac:picMkLst>
            <pc:docMk/>
            <pc:sldMk cId="402958929" sldId="258"/>
            <ac:picMk id="2" creationId="{66A663EC-0EF2-FA9C-DF1A-27B033FD4D84}"/>
          </ac:picMkLst>
        </pc:picChg>
        <pc:picChg chg="del">
          <ac:chgData name="Neemias Informatica Lima" userId="b77af7bd85500281" providerId="LiveId" clId="{0C310244-4B1F-4515-B043-F8556CEE5B64}" dt="2023-02-10T20:36:11.779" v="3" actId="478"/>
          <ac:picMkLst>
            <pc:docMk/>
            <pc:sldMk cId="402958929" sldId="258"/>
            <ac:picMk id="3" creationId="{5EF47E0C-97C3-B249-8477-9BD03FF84728}"/>
          </ac:picMkLst>
        </pc:picChg>
      </pc:sldChg>
      <pc:sldChg chg="addSp delSp modSp mod">
        <pc:chgData name="Neemias Informatica Lima" userId="b77af7bd85500281" providerId="LiveId" clId="{0C310244-4B1F-4515-B043-F8556CEE5B64}" dt="2023-02-10T20:36:58.115" v="16" actId="14100"/>
        <pc:sldMkLst>
          <pc:docMk/>
          <pc:sldMk cId="752383100" sldId="259"/>
        </pc:sldMkLst>
        <pc:picChg chg="add mod">
          <ac:chgData name="Neemias Informatica Lima" userId="b77af7bd85500281" providerId="LiveId" clId="{0C310244-4B1F-4515-B043-F8556CEE5B64}" dt="2023-02-10T20:36:58.115" v="16" actId="14100"/>
          <ac:picMkLst>
            <pc:docMk/>
            <pc:sldMk cId="752383100" sldId="259"/>
            <ac:picMk id="2" creationId="{F17697C5-B3D6-B35D-C9F1-862116115BC3}"/>
          </ac:picMkLst>
        </pc:picChg>
        <pc:picChg chg="del">
          <ac:chgData name="Neemias Informatica Lima" userId="b77af7bd85500281" providerId="LiveId" clId="{0C310244-4B1F-4515-B043-F8556CEE5B64}" dt="2023-02-10T20:36:10.699" v="2" actId="478"/>
          <ac:picMkLst>
            <pc:docMk/>
            <pc:sldMk cId="752383100" sldId="259"/>
            <ac:picMk id="3" creationId="{CC895985-7FA5-DFFA-DED1-949515D68809}"/>
          </ac:picMkLst>
        </pc:picChg>
      </pc:sldChg>
      <pc:sldChg chg="addSp delSp modSp mod">
        <pc:chgData name="Neemias Informatica Lima" userId="b77af7bd85500281" providerId="LiveId" clId="{0C310244-4B1F-4515-B043-F8556CEE5B64}" dt="2023-02-10T20:37:20.650" v="20" actId="14100"/>
        <pc:sldMkLst>
          <pc:docMk/>
          <pc:sldMk cId="145279048" sldId="260"/>
        </pc:sldMkLst>
        <pc:picChg chg="add mod">
          <ac:chgData name="Neemias Informatica Lima" userId="b77af7bd85500281" providerId="LiveId" clId="{0C310244-4B1F-4515-B043-F8556CEE5B64}" dt="2023-02-10T20:37:20.650" v="20" actId="14100"/>
          <ac:picMkLst>
            <pc:docMk/>
            <pc:sldMk cId="145279048" sldId="260"/>
            <ac:picMk id="2" creationId="{DB05A2AF-ACEA-CD0C-95D9-231AAE8764EB}"/>
          </ac:picMkLst>
        </pc:picChg>
        <pc:picChg chg="del">
          <ac:chgData name="Neemias Informatica Lima" userId="b77af7bd85500281" providerId="LiveId" clId="{0C310244-4B1F-4515-B043-F8556CEE5B64}" dt="2023-02-10T20:36:12.899" v="4" actId="478"/>
          <ac:picMkLst>
            <pc:docMk/>
            <pc:sldMk cId="145279048" sldId="260"/>
            <ac:picMk id="3" creationId="{6AB34A9B-8E47-1B0A-DE07-532DBB2FE040}"/>
          </ac:picMkLst>
        </pc:picChg>
      </pc:sldChg>
      <pc:sldChg chg="addSp delSp modSp mod">
        <pc:chgData name="Neemias Informatica Lima" userId="b77af7bd85500281" providerId="LiveId" clId="{0C310244-4B1F-4515-B043-F8556CEE5B64}" dt="2023-02-10T20:37:35.005" v="22" actId="14100"/>
        <pc:sldMkLst>
          <pc:docMk/>
          <pc:sldMk cId="994487986" sldId="261"/>
        </pc:sldMkLst>
        <pc:picChg chg="add mod">
          <ac:chgData name="Neemias Informatica Lima" userId="b77af7bd85500281" providerId="LiveId" clId="{0C310244-4B1F-4515-B043-F8556CEE5B64}" dt="2023-02-10T20:37:35.005" v="22" actId="14100"/>
          <ac:picMkLst>
            <pc:docMk/>
            <pc:sldMk cId="994487986" sldId="261"/>
            <ac:picMk id="2" creationId="{7E95B3AD-0BAC-FAAE-3B36-8D32D0CF91D8}"/>
          </ac:picMkLst>
        </pc:picChg>
        <pc:picChg chg="del">
          <ac:chgData name="Neemias Informatica Lima" userId="b77af7bd85500281" providerId="LiveId" clId="{0C310244-4B1F-4515-B043-F8556CEE5B64}" dt="2023-02-10T20:36:15.611" v="5" actId="478"/>
          <ac:picMkLst>
            <pc:docMk/>
            <pc:sldMk cId="994487986" sldId="261"/>
            <ac:picMk id="3" creationId="{063965CF-358A-532B-3FA8-CB4D96B144D7}"/>
          </ac:picMkLst>
        </pc:picChg>
      </pc:sldChg>
      <pc:sldChg chg="addSp delSp modSp mod">
        <pc:chgData name="Neemias Informatica Lima" userId="b77af7bd85500281" providerId="LiveId" clId="{0C310244-4B1F-4515-B043-F8556CEE5B64}" dt="2023-02-10T20:37:47.894" v="24" actId="14100"/>
        <pc:sldMkLst>
          <pc:docMk/>
          <pc:sldMk cId="1969009580" sldId="264"/>
        </pc:sldMkLst>
        <pc:picChg chg="add mod">
          <ac:chgData name="Neemias Informatica Lima" userId="b77af7bd85500281" providerId="LiveId" clId="{0C310244-4B1F-4515-B043-F8556CEE5B64}" dt="2023-02-10T20:37:47.894" v="24" actId="14100"/>
          <ac:picMkLst>
            <pc:docMk/>
            <pc:sldMk cId="1969009580" sldId="264"/>
            <ac:picMk id="2" creationId="{AD30E2FC-33D1-1C75-471A-DB505EE3C873}"/>
          </ac:picMkLst>
        </pc:picChg>
        <pc:picChg chg="del">
          <ac:chgData name="Neemias Informatica Lima" userId="b77af7bd85500281" providerId="LiveId" clId="{0C310244-4B1F-4515-B043-F8556CEE5B64}" dt="2023-02-10T20:36:17.003" v="6" actId="478"/>
          <ac:picMkLst>
            <pc:docMk/>
            <pc:sldMk cId="1969009580" sldId="264"/>
            <ac:picMk id="3" creationId="{617162CC-2DC1-4292-4962-16CAFC85BBCB}"/>
          </ac:picMkLst>
        </pc:picChg>
      </pc:sldChg>
      <pc:sldChg chg="addSp delSp modSp mod">
        <pc:chgData name="Neemias Informatica Lima" userId="b77af7bd85500281" providerId="LiveId" clId="{0C310244-4B1F-4515-B043-F8556CEE5B64}" dt="2023-02-10T20:36:45.969" v="14" actId="14100"/>
        <pc:sldMkLst>
          <pc:docMk/>
          <pc:sldMk cId="2424359903" sldId="271"/>
        </pc:sldMkLst>
        <pc:picChg chg="add mod">
          <ac:chgData name="Neemias Informatica Lima" userId="b77af7bd85500281" providerId="LiveId" clId="{0C310244-4B1F-4515-B043-F8556CEE5B64}" dt="2023-02-10T20:36:45.969" v="14" actId="14100"/>
          <ac:picMkLst>
            <pc:docMk/>
            <pc:sldMk cId="2424359903" sldId="271"/>
            <ac:picMk id="2" creationId="{390881B9-C41E-9AD8-7979-E93EB5A4CBA6}"/>
          </ac:picMkLst>
        </pc:picChg>
        <pc:picChg chg="del">
          <ac:chgData name="Neemias Informatica Lima" userId="b77af7bd85500281" providerId="LiveId" clId="{0C310244-4B1F-4515-B043-F8556CEE5B64}" dt="2023-02-10T20:36:09.555" v="1" actId="478"/>
          <ac:picMkLst>
            <pc:docMk/>
            <pc:sldMk cId="2424359903" sldId="271"/>
            <ac:picMk id="3" creationId="{A76D9828-4A57-7554-5860-AF1D895A0507}"/>
          </ac:picMkLst>
        </pc:picChg>
      </pc:sldChg>
      <pc:sldChg chg="addSp delSp modSp mod">
        <pc:chgData name="Neemias Informatica Lima" userId="b77af7bd85500281" providerId="LiveId" clId="{0C310244-4B1F-4515-B043-F8556CEE5B64}" dt="2023-02-10T20:38:02.030" v="26" actId="14100"/>
        <pc:sldMkLst>
          <pc:docMk/>
          <pc:sldMk cId="244236693" sldId="272"/>
        </pc:sldMkLst>
        <pc:picChg chg="add mod">
          <ac:chgData name="Neemias Informatica Lima" userId="b77af7bd85500281" providerId="LiveId" clId="{0C310244-4B1F-4515-B043-F8556CEE5B64}" dt="2023-02-10T20:38:02.030" v="26" actId="14100"/>
          <ac:picMkLst>
            <pc:docMk/>
            <pc:sldMk cId="244236693" sldId="272"/>
            <ac:picMk id="2" creationId="{AFB796A7-CE01-A18F-C53C-50089836920B}"/>
          </ac:picMkLst>
        </pc:picChg>
        <pc:picChg chg="del">
          <ac:chgData name="Neemias Informatica Lima" userId="b77af7bd85500281" providerId="LiveId" clId="{0C310244-4B1F-4515-B043-F8556CEE5B64}" dt="2023-02-10T20:36:18.955" v="7" actId="478"/>
          <ac:picMkLst>
            <pc:docMk/>
            <pc:sldMk cId="244236693" sldId="272"/>
            <ac:picMk id="4" creationId="{F0A77CF4-1085-18D8-E5B8-16E706B14645}"/>
          </ac:picMkLst>
        </pc:picChg>
      </pc:sldChg>
      <pc:sldChg chg="addSp delSp modSp mod">
        <pc:chgData name="Neemias Informatica Lima" userId="b77af7bd85500281" providerId="LiveId" clId="{0C310244-4B1F-4515-B043-F8556CEE5B64}" dt="2023-02-10T20:36:32.937" v="10" actId="14100"/>
        <pc:sldMkLst>
          <pc:docMk/>
          <pc:sldMk cId="3237251479" sldId="274"/>
        </pc:sldMkLst>
        <pc:picChg chg="add mod">
          <ac:chgData name="Neemias Informatica Lima" userId="b77af7bd85500281" providerId="LiveId" clId="{0C310244-4B1F-4515-B043-F8556CEE5B64}" dt="2023-02-10T20:36:32.937" v="10" actId="14100"/>
          <ac:picMkLst>
            <pc:docMk/>
            <pc:sldMk cId="3237251479" sldId="274"/>
            <ac:picMk id="2" creationId="{7A53A5F8-8C6D-CD01-1662-DD72A8466952}"/>
          </ac:picMkLst>
        </pc:picChg>
        <pc:picChg chg="del">
          <ac:chgData name="Neemias Informatica Lima" userId="b77af7bd85500281" providerId="LiveId" clId="{0C310244-4B1F-4515-B043-F8556CEE5B64}" dt="2023-02-10T20:36:08.500" v="0" actId="478"/>
          <ac:picMkLst>
            <pc:docMk/>
            <pc:sldMk cId="3237251479" sldId="274"/>
            <ac:picMk id="3" creationId="{B68CFBC7-EAD0-77F4-559A-0CD0E683D701}"/>
          </ac:picMkLst>
        </pc:picChg>
      </pc:sldChg>
      <pc:sldChg chg="addSp delSp modSp mod">
        <pc:chgData name="Neemias Informatica Lima" userId="b77af7bd85500281" providerId="LiveId" clId="{0C310244-4B1F-4515-B043-F8556CEE5B64}" dt="2023-02-10T20:38:12.113" v="28" actId="14100"/>
        <pc:sldMkLst>
          <pc:docMk/>
          <pc:sldMk cId="4032857767" sldId="275"/>
        </pc:sldMkLst>
        <pc:picChg chg="add mod">
          <ac:chgData name="Neemias Informatica Lima" userId="b77af7bd85500281" providerId="LiveId" clId="{0C310244-4B1F-4515-B043-F8556CEE5B64}" dt="2023-02-10T20:38:12.113" v="28" actId="14100"/>
          <ac:picMkLst>
            <pc:docMk/>
            <pc:sldMk cId="4032857767" sldId="275"/>
            <ac:picMk id="2" creationId="{911FF8C0-A14D-52AE-EFEC-A5E033718AC0}"/>
          </ac:picMkLst>
        </pc:picChg>
        <pc:picChg chg="del">
          <ac:chgData name="Neemias Informatica Lima" userId="b77af7bd85500281" providerId="LiveId" clId="{0C310244-4B1F-4515-B043-F8556CEE5B64}" dt="2023-02-10T20:36:20.727" v="8" actId="478"/>
          <ac:picMkLst>
            <pc:docMk/>
            <pc:sldMk cId="4032857767" sldId="275"/>
            <ac:picMk id="4" creationId="{E2229E69-4E05-CE8C-A261-63D8B445C514}"/>
          </ac:picMkLst>
        </pc:picChg>
      </pc:sldChg>
    </pc:docChg>
  </pc:docChgLst>
  <pc:docChgLst>
    <pc:chgData name="Neemias Informatica Lima" userId="b77af7bd85500281" providerId="LiveId" clId="{C049107D-542D-47B8-8DC8-CBD5C00F348A}"/>
    <pc:docChg chg="custSel delSld modSld">
      <pc:chgData name="Neemias Informatica Lima" userId="b77af7bd85500281" providerId="LiveId" clId="{C049107D-542D-47B8-8DC8-CBD5C00F348A}" dt="2023-01-27T09:47:28.383" v="35" actId="962"/>
      <pc:docMkLst>
        <pc:docMk/>
      </pc:docMkLst>
      <pc:sldChg chg="addSp delSp modSp mod">
        <pc:chgData name="Neemias Informatica Lima" userId="b77af7bd85500281" providerId="LiveId" clId="{C049107D-542D-47B8-8DC8-CBD5C00F348A}" dt="2023-01-27T00:22:03.208" v="21" actId="962"/>
        <pc:sldMkLst>
          <pc:docMk/>
          <pc:sldMk cId="402958929" sldId="258"/>
        </pc:sldMkLst>
        <pc:picChg chg="del">
          <ac:chgData name="Neemias Informatica Lima" userId="b77af7bd85500281" providerId="LiveId" clId="{C049107D-542D-47B8-8DC8-CBD5C00F348A}" dt="2023-01-27T00:21:12.831" v="3" actId="478"/>
          <ac:picMkLst>
            <pc:docMk/>
            <pc:sldMk cId="402958929" sldId="258"/>
            <ac:picMk id="3" creationId="{CF400536-896E-A855-FCA0-65026133BFE2}"/>
          </ac:picMkLst>
        </pc:picChg>
        <pc:picChg chg="add mod">
          <ac:chgData name="Neemias Informatica Lima" userId="b77af7bd85500281" providerId="LiveId" clId="{C049107D-542D-47B8-8DC8-CBD5C00F348A}" dt="2023-01-27T00:22:03.208" v="21" actId="962"/>
          <ac:picMkLst>
            <pc:docMk/>
            <pc:sldMk cId="402958929" sldId="258"/>
            <ac:picMk id="4" creationId="{C17E6AE4-0269-36D8-DF18-1D7E5EBD5790}"/>
          </ac:picMkLst>
        </pc:picChg>
      </pc:sldChg>
      <pc:sldChg chg="addSp delSp modSp mod">
        <pc:chgData name="Neemias Informatica Lima" userId="b77af7bd85500281" providerId="LiveId" clId="{C049107D-542D-47B8-8DC8-CBD5C00F348A}" dt="2023-01-27T00:21:55.227" v="18" actId="962"/>
        <pc:sldMkLst>
          <pc:docMk/>
          <pc:sldMk cId="752383100" sldId="259"/>
        </pc:sldMkLst>
        <pc:picChg chg="del">
          <ac:chgData name="Neemias Informatica Lima" userId="b77af7bd85500281" providerId="LiveId" clId="{C049107D-542D-47B8-8DC8-CBD5C00F348A}" dt="2023-01-27T00:21:11.439" v="2" actId="478"/>
          <ac:picMkLst>
            <pc:docMk/>
            <pc:sldMk cId="752383100" sldId="259"/>
            <ac:picMk id="3" creationId="{93A26B63-3E91-2643-C9F5-905364469C95}"/>
          </ac:picMkLst>
        </pc:picChg>
        <pc:picChg chg="add mod">
          <ac:chgData name="Neemias Informatica Lima" userId="b77af7bd85500281" providerId="LiveId" clId="{C049107D-542D-47B8-8DC8-CBD5C00F348A}" dt="2023-01-27T00:21:55.227" v="18" actId="962"/>
          <ac:picMkLst>
            <pc:docMk/>
            <pc:sldMk cId="752383100" sldId="259"/>
            <ac:picMk id="4" creationId="{F85A4B2C-4DF9-1B82-A426-FDFE25372634}"/>
          </ac:picMkLst>
        </pc:picChg>
      </pc:sldChg>
      <pc:sldChg chg="addSp delSp modSp mod">
        <pc:chgData name="Neemias Informatica Lima" userId="b77af7bd85500281" providerId="LiveId" clId="{C049107D-542D-47B8-8DC8-CBD5C00F348A}" dt="2023-01-27T00:22:11.644" v="24" actId="962"/>
        <pc:sldMkLst>
          <pc:docMk/>
          <pc:sldMk cId="145279048" sldId="260"/>
        </pc:sldMkLst>
        <pc:picChg chg="del">
          <ac:chgData name="Neemias Informatica Lima" userId="b77af7bd85500281" providerId="LiveId" clId="{C049107D-542D-47B8-8DC8-CBD5C00F348A}" dt="2023-01-27T00:21:14.071" v="4" actId="478"/>
          <ac:picMkLst>
            <pc:docMk/>
            <pc:sldMk cId="145279048" sldId="260"/>
            <ac:picMk id="3" creationId="{CA2476BA-38F5-F886-85A7-216B07069410}"/>
          </ac:picMkLst>
        </pc:picChg>
        <pc:picChg chg="add mod">
          <ac:chgData name="Neemias Informatica Lima" userId="b77af7bd85500281" providerId="LiveId" clId="{C049107D-542D-47B8-8DC8-CBD5C00F348A}" dt="2023-01-27T00:22:11.644" v="24" actId="962"/>
          <ac:picMkLst>
            <pc:docMk/>
            <pc:sldMk cId="145279048" sldId="260"/>
            <ac:picMk id="4" creationId="{9CC28E88-E866-830D-6B8A-548FF9C6FA1B}"/>
          </ac:picMkLst>
        </pc:picChg>
      </pc:sldChg>
      <pc:sldChg chg="addSp delSp modSp mod">
        <pc:chgData name="Neemias Informatica Lima" userId="b77af7bd85500281" providerId="LiveId" clId="{C049107D-542D-47B8-8DC8-CBD5C00F348A}" dt="2023-01-27T00:22:17.991" v="27" actId="962"/>
        <pc:sldMkLst>
          <pc:docMk/>
          <pc:sldMk cId="994487986" sldId="261"/>
        </pc:sldMkLst>
        <pc:picChg chg="del">
          <ac:chgData name="Neemias Informatica Lima" userId="b77af7bd85500281" providerId="LiveId" clId="{C049107D-542D-47B8-8DC8-CBD5C00F348A}" dt="2023-01-27T00:21:16.823" v="5" actId="478"/>
          <ac:picMkLst>
            <pc:docMk/>
            <pc:sldMk cId="994487986" sldId="261"/>
            <ac:picMk id="3" creationId="{875D8070-0237-130B-8E1A-D3110D67C78A}"/>
          </ac:picMkLst>
        </pc:picChg>
        <pc:picChg chg="add mod">
          <ac:chgData name="Neemias Informatica Lima" userId="b77af7bd85500281" providerId="LiveId" clId="{C049107D-542D-47B8-8DC8-CBD5C00F348A}" dt="2023-01-27T00:22:17.991" v="27" actId="962"/>
          <ac:picMkLst>
            <pc:docMk/>
            <pc:sldMk cId="994487986" sldId="261"/>
            <ac:picMk id="4" creationId="{B3B82D0F-F561-789D-5207-9FB6835E9B51}"/>
          </ac:picMkLst>
        </pc:picChg>
      </pc:sldChg>
      <pc:sldChg chg="del">
        <pc:chgData name="Neemias Informatica Lima" userId="b77af7bd85500281" providerId="LiveId" clId="{C049107D-542D-47B8-8DC8-CBD5C00F348A}" dt="2023-01-27T00:21:18.123" v="6" actId="47"/>
        <pc:sldMkLst>
          <pc:docMk/>
          <pc:sldMk cId="752769356" sldId="262"/>
        </pc:sldMkLst>
      </pc:sldChg>
      <pc:sldChg chg="addSp delSp modSp mod">
        <pc:chgData name="Neemias Informatica Lima" userId="b77af7bd85500281" providerId="LiveId" clId="{C049107D-542D-47B8-8DC8-CBD5C00F348A}" dt="2023-01-27T00:22:24.219" v="30" actId="962"/>
        <pc:sldMkLst>
          <pc:docMk/>
          <pc:sldMk cId="1969009580" sldId="264"/>
        </pc:sldMkLst>
        <pc:picChg chg="del">
          <ac:chgData name="Neemias Informatica Lima" userId="b77af7bd85500281" providerId="LiveId" clId="{C049107D-542D-47B8-8DC8-CBD5C00F348A}" dt="2023-01-27T00:21:19.519" v="7" actId="478"/>
          <ac:picMkLst>
            <pc:docMk/>
            <pc:sldMk cId="1969009580" sldId="264"/>
            <ac:picMk id="3" creationId="{270BDFF9-3313-55A6-4C3D-1890A6C9E4DC}"/>
          </ac:picMkLst>
        </pc:picChg>
        <pc:picChg chg="add mod">
          <ac:chgData name="Neemias Informatica Lima" userId="b77af7bd85500281" providerId="LiveId" clId="{C049107D-542D-47B8-8DC8-CBD5C00F348A}" dt="2023-01-27T00:22:24.219" v="30" actId="962"/>
          <ac:picMkLst>
            <pc:docMk/>
            <pc:sldMk cId="1969009580" sldId="264"/>
            <ac:picMk id="4" creationId="{4484F9E8-4C33-249C-08F1-9EF81C39B351}"/>
          </ac:picMkLst>
        </pc:picChg>
      </pc:sldChg>
      <pc:sldChg chg="addSp delSp modSp mod">
        <pc:chgData name="Neemias Informatica Lima" userId="b77af7bd85500281" providerId="LiveId" clId="{C049107D-542D-47B8-8DC8-CBD5C00F348A}" dt="2023-01-27T00:21:46.425" v="15" actId="962"/>
        <pc:sldMkLst>
          <pc:docMk/>
          <pc:sldMk cId="2424359903" sldId="271"/>
        </pc:sldMkLst>
        <pc:picChg chg="del">
          <ac:chgData name="Neemias Informatica Lima" userId="b77af7bd85500281" providerId="LiveId" clId="{C049107D-542D-47B8-8DC8-CBD5C00F348A}" dt="2023-01-27T00:21:09.992" v="1" actId="478"/>
          <ac:picMkLst>
            <pc:docMk/>
            <pc:sldMk cId="2424359903" sldId="271"/>
            <ac:picMk id="3" creationId="{6F9BE30C-F765-4F41-F384-45A08A3E79CA}"/>
          </ac:picMkLst>
        </pc:picChg>
        <pc:picChg chg="add mod">
          <ac:chgData name="Neemias Informatica Lima" userId="b77af7bd85500281" providerId="LiveId" clId="{C049107D-542D-47B8-8DC8-CBD5C00F348A}" dt="2023-01-27T00:21:46.425" v="15" actId="962"/>
          <ac:picMkLst>
            <pc:docMk/>
            <pc:sldMk cId="2424359903" sldId="271"/>
            <ac:picMk id="4" creationId="{E00D642D-C5DC-E07A-ECC0-442249034295}"/>
          </ac:picMkLst>
        </pc:picChg>
      </pc:sldChg>
      <pc:sldChg chg="addSp delSp modSp mod">
        <pc:chgData name="Neemias Informatica Lima" userId="b77af7bd85500281" providerId="LiveId" clId="{C049107D-542D-47B8-8DC8-CBD5C00F348A}" dt="2023-01-27T00:24:00.529" v="32" actId="27614"/>
        <pc:sldMkLst>
          <pc:docMk/>
          <pc:sldMk cId="244236693" sldId="272"/>
        </pc:sldMkLst>
        <pc:picChg chg="add mod">
          <ac:chgData name="Neemias Informatica Lima" userId="b77af7bd85500281" providerId="LiveId" clId="{C049107D-542D-47B8-8DC8-CBD5C00F348A}" dt="2023-01-27T00:24:00.529" v="32" actId="27614"/>
          <ac:picMkLst>
            <pc:docMk/>
            <pc:sldMk cId="244236693" sldId="272"/>
            <ac:picMk id="3" creationId="{9CE3177B-367D-229B-D63F-C2764C7A3ECA}"/>
          </ac:picMkLst>
        </pc:picChg>
        <pc:picChg chg="del">
          <ac:chgData name="Neemias Informatica Lima" userId="b77af7bd85500281" providerId="LiveId" clId="{C049107D-542D-47B8-8DC8-CBD5C00F348A}" dt="2023-01-27T00:21:21.127" v="8" actId="478"/>
          <ac:picMkLst>
            <pc:docMk/>
            <pc:sldMk cId="244236693" sldId="272"/>
            <ac:picMk id="6" creationId="{9D9BBC4B-7073-3F74-9E31-93CE0A233FA3}"/>
          </ac:picMkLst>
        </pc:picChg>
      </pc:sldChg>
      <pc:sldChg chg="addSp delSp modSp mod">
        <pc:chgData name="Neemias Informatica Lima" userId="b77af7bd85500281" providerId="LiveId" clId="{C049107D-542D-47B8-8DC8-CBD5C00F348A}" dt="2023-01-27T00:21:41.270" v="12" actId="962"/>
        <pc:sldMkLst>
          <pc:docMk/>
          <pc:sldMk cId="3237251479" sldId="274"/>
        </pc:sldMkLst>
        <pc:picChg chg="del">
          <ac:chgData name="Neemias Informatica Lima" userId="b77af7bd85500281" providerId="LiveId" clId="{C049107D-542D-47B8-8DC8-CBD5C00F348A}" dt="2023-01-27T00:21:08.412" v="0" actId="478"/>
          <ac:picMkLst>
            <pc:docMk/>
            <pc:sldMk cId="3237251479" sldId="274"/>
            <ac:picMk id="2" creationId="{562A217A-7144-30BA-199E-AEFDFC2B9223}"/>
          </ac:picMkLst>
        </pc:picChg>
        <pc:picChg chg="add mod">
          <ac:chgData name="Neemias Informatica Lima" userId="b77af7bd85500281" providerId="LiveId" clId="{C049107D-542D-47B8-8DC8-CBD5C00F348A}" dt="2023-01-27T00:21:41.270" v="12" actId="962"/>
          <ac:picMkLst>
            <pc:docMk/>
            <pc:sldMk cId="3237251479" sldId="274"/>
            <ac:picMk id="4" creationId="{81AA4B68-0EB2-FA75-0945-630878BF4C5A}"/>
          </ac:picMkLst>
        </pc:picChg>
      </pc:sldChg>
      <pc:sldChg chg="addSp delSp modSp mod">
        <pc:chgData name="Neemias Informatica Lima" userId="b77af7bd85500281" providerId="LiveId" clId="{C049107D-542D-47B8-8DC8-CBD5C00F348A}" dt="2023-01-27T09:47:28.383" v="35" actId="962"/>
        <pc:sldMkLst>
          <pc:docMk/>
          <pc:sldMk cId="4032857767" sldId="275"/>
        </pc:sldMkLst>
        <pc:picChg chg="add mod">
          <ac:chgData name="Neemias Informatica Lima" userId="b77af7bd85500281" providerId="LiveId" clId="{C049107D-542D-47B8-8DC8-CBD5C00F348A}" dt="2023-01-27T09:47:28.383" v="35" actId="962"/>
          <ac:picMkLst>
            <pc:docMk/>
            <pc:sldMk cId="4032857767" sldId="275"/>
            <ac:picMk id="3" creationId="{68101529-BF00-D3A2-107E-7EFA48FFE213}"/>
          </ac:picMkLst>
        </pc:picChg>
        <pc:picChg chg="del">
          <ac:chgData name="Neemias Informatica Lima" userId="b77af7bd85500281" providerId="LiveId" clId="{C049107D-542D-47B8-8DC8-CBD5C00F348A}" dt="2023-01-27T00:21:22.432" v="9" actId="478"/>
          <ac:picMkLst>
            <pc:docMk/>
            <pc:sldMk cId="4032857767" sldId="275"/>
            <ac:picMk id="3" creationId="{886430AF-5771-89D0-7090-475C6F791BF2}"/>
          </ac:picMkLst>
        </pc:picChg>
      </pc:sldChg>
    </pc:docChg>
  </pc:docChgLst>
  <pc:docChgLst>
    <pc:chgData name="Neemias Informatica Lima" userId="b77af7bd85500281" providerId="LiveId" clId="{873AE2A8-3340-437E-A199-ACC36AC230B7}"/>
    <pc:docChg chg="custSel modSld">
      <pc:chgData name="Neemias Informatica Lima" userId="b77af7bd85500281" providerId="LiveId" clId="{873AE2A8-3340-437E-A199-ACC36AC230B7}" dt="2023-01-12T17:18:11.899" v="57" actId="962"/>
      <pc:docMkLst>
        <pc:docMk/>
      </pc:docMkLst>
      <pc:sldChg chg="addSp delSp modSp mod">
        <pc:chgData name="Neemias Informatica Lima" userId="b77af7bd85500281" providerId="LiveId" clId="{873AE2A8-3340-437E-A199-ACC36AC230B7}" dt="2023-01-12T17:17:40.829" v="45" actId="962"/>
        <pc:sldMkLst>
          <pc:docMk/>
          <pc:sldMk cId="402958929" sldId="258"/>
        </pc:sldMkLst>
        <pc:picChg chg="add del">
          <ac:chgData name="Neemias Informatica Lima" userId="b77af7bd85500281" providerId="LiveId" clId="{873AE2A8-3340-437E-A199-ACC36AC230B7}" dt="2023-01-12T17:16:36.566" v="24" actId="478"/>
          <ac:picMkLst>
            <pc:docMk/>
            <pc:sldMk cId="402958929" sldId="258"/>
            <ac:picMk id="3" creationId="{C95D53F8-5D52-58C0-7552-8335318F552D}"/>
          </ac:picMkLst>
        </pc:picChg>
        <pc:picChg chg="add del mod">
          <ac:chgData name="Neemias Informatica Lima" userId="b77af7bd85500281" providerId="LiveId" clId="{873AE2A8-3340-437E-A199-ACC36AC230B7}" dt="2023-01-12T17:17:39.582" v="42" actId="478"/>
          <ac:picMkLst>
            <pc:docMk/>
            <pc:sldMk cId="402958929" sldId="258"/>
            <ac:picMk id="4" creationId="{2BA1019B-FC3F-AB3A-2C63-986679AA38C2}"/>
          </ac:picMkLst>
        </pc:picChg>
        <pc:picChg chg="add mod">
          <ac:chgData name="Neemias Informatica Lima" userId="b77af7bd85500281" providerId="LiveId" clId="{873AE2A8-3340-437E-A199-ACC36AC230B7}" dt="2023-01-12T17:17:40.829" v="45" actId="962"/>
          <ac:picMkLst>
            <pc:docMk/>
            <pc:sldMk cId="402958929" sldId="258"/>
            <ac:picMk id="6" creationId="{32DE2679-9D37-F6FF-9EC0-36D7AB444D06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12.340" v="38" actId="962"/>
        <pc:sldMkLst>
          <pc:docMk/>
          <pc:sldMk cId="752383100" sldId="259"/>
        </pc:sldMkLst>
        <pc:picChg chg="add del">
          <ac:chgData name="Neemias Informatica Lima" userId="b77af7bd85500281" providerId="LiveId" clId="{873AE2A8-3340-437E-A199-ACC36AC230B7}" dt="2023-01-12T17:16:35.247" v="23" actId="478"/>
          <ac:picMkLst>
            <pc:docMk/>
            <pc:sldMk cId="752383100" sldId="259"/>
            <ac:picMk id="3" creationId="{BF63891A-DA5B-B0BF-EEC4-273B7A5081CF}"/>
          </ac:picMkLst>
        </pc:picChg>
        <pc:picChg chg="add mod">
          <ac:chgData name="Neemias Informatica Lima" userId="b77af7bd85500281" providerId="LiveId" clId="{873AE2A8-3340-437E-A199-ACC36AC230B7}" dt="2023-01-12T17:17:12.340" v="38" actId="962"/>
          <ac:picMkLst>
            <pc:docMk/>
            <pc:sldMk cId="752383100" sldId="259"/>
            <ac:picMk id="4" creationId="{DDA71125-2CD2-D030-B42B-A20B9B9130BA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47.331" v="48" actId="962"/>
        <pc:sldMkLst>
          <pc:docMk/>
          <pc:sldMk cId="145279048" sldId="260"/>
        </pc:sldMkLst>
        <pc:picChg chg="add del">
          <ac:chgData name="Neemias Informatica Lima" userId="b77af7bd85500281" providerId="LiveId" clId="{873AE2A8-3340-437E-A199-ACC36AC230B7}" dt="2023-01-12T17:16:37.878" v="25" actId="478"/>
          <ac:picMkLst>
            <pc:docMk/>
            <pc:sldMk cId="145279048" sldId="260"/>
            <ac:picMk id="3" creationId="{02FF096F-6D4D-6AE1-45F4-D9CA1596D889}"/>
          </ac:picMkLst>
        </pc:picChg>
        <pc:picChg chg="add mod">
          <ac:chgData name="Neemias Informatica Lima" userId="b77af7bd85500281" providerId="LiveId" clId="{873AE2A8-3340-437E-A199-ACC36AC230B7}" dt="2023-01-12T17:17:47.331" v="48" actId="962"/>
          <ac:picMkLst>
            <pc:docMk/>
            <pc:sldMk cId="145279048" sldId="260"/>
            <ac:picMk id="4" creationId="{7106E153-9836-4298-3E3A-07B2BBA19AF8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56.618" v="51" actId="962"/>
        <pc:sldMkLst>
          <pc:docMk/>
          <pc:sldMk cId="994487986" sldId="261"/>
        </pc:sldMkLst>
        <pc:picChg chg="add del">
          <ac:chgData name="Neemias Informatica Lima" userId="b77af7bd85500281" providerId="LiveId" clId="{873AE2A8-3340-437E-A199-ACC36AC230B7}" dt="2023-01-12T17:16:39.830" v="26" actId="478"/>
          <ac:picMkLst>
            <pc:docMk/>
            <pc:sldMk cId="994487986" sldId="261"/>
            <ac:picMk id="3" creationId="{37626241-E68A-966D-9465-686CF420A7F5}"/>
          </ac:picMkLst>
        </pc:picChg>
        <pc:picChg chg="add mod">
          <ac:chgData name="Neemias Informatica Lima" userId="b77af7bd85500281" providerId="LiveId" clId="{873AE2A8-3340-437E-A199-ACC36AC230B7}" dt="2023-01-12T17:17:56.618" v="51" actId="962"/>
          <ac:picMkLst>
            <pc:docMk/>
            <pc:sldMk cId="994487986" sldId="261"/>
            <ac:picMk id="4" creationId="{97C4AC31-9842-609A-9378-E8D0EA9DD0F0}"/>
          </ac:picMkLst>
        </pc:picChg>
      </pc:sldChg>
      <pc:sldChg chg="addSp delSp modSp mod">
        <pc:chgData name="Neemias Informatica Lima" userId="b77af7bd85500281" providerId="LiveId" clId="{873AE2A8-3340-437E-A199-ACC36AC230B7}" dt="2023-01-12T17:18:04.771" v="54" actId="962"/>
        <pc:sldMkLst>
          <pc:docMk/>
          <pc:sldMk cId="752769356" sldId="262"/>
        </pc:sldMkLst>
        <pc:picChg chg="add del">
          <ac:chgData name="Neemias Informatica Lima" userId="b77af7bd85500281" providerId="LiveId" clId="{873AE2A8-3340-437E-A199-ACC36AC230B7}" dt="2023-01-12T17:16:41.390" v="27" actId="478"/>
          <ac:picMkLst>
            <pc:docMk/>
            <pc:sldMk cId="752769356" sldId="262"/>
            <ac:picMk id="3" creationId="{A16F1EFE-278E-540D-5BAF-E4A4CD1C2D1C}"/>
          </ac:picMkLst>
        </pc:picChg>
        <pc:picChg chg="add mod">
          <ac:chgData name="Neemias Informatica Lima" userId="b77af7bd85500281" providerId="LiveId" clId="{873AE2A8-3340-437E-A199-ACC36AC230B7}" dt="2023-01-12T17:18:04.771" v="54" actId="962"/>
          <ac:picMkLst>
            <pc:docMk/>
            <pc:sldMk cId="752769356" sldId="262"/>
            <ac:picMk id="4" creationId="{EBE9679F-E202-DB0A-D1A3-F5E714425694}"/>
          </ac:picMkLst>
        </pc:picChg>
      </pc:sldChg>
      <pc:sldChg chg="addSp delSp modSp mod">
        <pc:chgData name="Neemias Informatica Lima" userId="b77af7bd85500281" providerId="LiveId" clId="{873AE2A8-3340-437E-A199-ACC36AC230B7}" dt="2023-01-12T17:18:11.899" v="57" actId="962"/>
        <pc:sldMkLst>
          <pc:docMk/>
          <pc:sldMk cId="1969009580" sldId="264"/>
        </pc:sldMkLst>
        <pc:picChg chg="add del">
          <ac:chgData name="Neemias Informatica Lima" userId="b77af7bd85500281" providerId="LiveId" clId="{873AE2A8-3340-437E-A199-ACC36AC230B7}" dt="2023-01-12T17:16:42.790" v="28" actId="478"/>
          <ac:picMkLst>
            <pc:docMk/>
            <pc:sldMk cId="1969009580" sldId="264"/>
            <ac:picMk id="3" creationId="{9AF8D289-7DD0-872E-4F19-FFCA65204B80}"/>
          </ac:picMkLst>
        </pc:picChg>
        <pc:picChg chg="add mod">
          <ac:chgData name="Neemias Informatica Lima" userId="b77af7bd85500281" providerId="LiveId" clId="{873AE2A8-3340-437E-A199-ACC36AC230B7}" dt="2023-01-12T17:18:11.899" v="57" actId="962"/>
          <ac:picMkLst>
            <pc:docMk/>
            <pc:sldMk cId="1969009580" sldId="264"/>
            <ac:picMk id="4" creationId="{16A11AD6-FDED-8FB1-801B-3B59AA8ECF2C}"/>
          </ac:picMkLst>
        </pc:picChg>
      </pc:sldChg>
      <pc:sldChg chg="addSp delSp modSp mod">
        <pc:chgData name="Neemias Informatica Lima" userId="b77af7bd85500281" providerId="LiveId" clId="{873AE2A8-3340-437E-A199-ACC36AC230B7}" dt="2023-01-05T17:10:43.718" v="15" actId="3626"/>
        <pc:sldMkLst>
          <pc:docMk/>
          <pc:sldMk cId="994347174" sldId="267"/>
        </pc:sldMkLst>
        <pc:spChg chg="mod">
          <ac:chgData name="Neemias Informatica Lima" userId="b77af7bd85500281" providerId="LiveId" clId="{873AE2A8-3340-437E-A199-ACC36AC230B7}" dt="2023-01-05T17:10:28.616" v="12" actId="20577"/>
          <ac:spMkLst>
            <pc:docMk/>
            <pc:sldMk cId="994347174" sldId="267"/>
            <ac:spMk id="6" creationId="{4486522B-D171-4B11-A362-910438A639E2}"/>
          </ac:spMkLst>
        </pc:spChg>
        <pc:picChg chg="mod">
          <ac:chgData name="Neemias Informatica Lima" userId="b77af7bd85500281" providerId="LiveId" clId="{873AE2A8-3340-437E-A199-ACC36AC230B7}" dt="2023-01-05T17:10:43.718" v="15" actId="3626"/>
          <ac:picMkLst>
            <pc:docMk/>
            <pc:sldMk cId="994347174" sldId="267"/>
            <ac:picMk id="3" creationId="{EDD08997-FF44-41E8-8C69-3AEEAE0D1102}"/>
          </ac:picMkLst>
        </pc:picChg>
        <pc:picChg chg="add mod">
          <ac:chgData name="Neemias Informatica Lima" userId="b77af7bd85500281" providerId="LiveId" clId="{873AE2A8-3340-437E-A199-ACC36AC230B7}" dt="2023-01-05T17:10:37.155" v="14" actId="14100"/>
          <ac:picMkLst>
            <pc:docMk/>
            <pc:sldMk cId="994347174" sldId="267"/>
            <ac:picMk id="4" creationId="{70168531-42CA-9744-D4F4-6BF20A4503D5}"/>
          </ac:picMkLst>
        </pc:picChg>
        <pc:picChg chg="del">
          <ac:chgData name="Neemias Informatica Lima" userId="b77af7bd85500281" providerId="LiveId" clId="{873AE2A8-3340-437E-A199-ACC36AC230B7}" dt="2023-01-05T17:10:17.185" v="8" actId="478"/>
          <ac:picMkLst>
            <pc:docMk/>
            <pc:sldMk cId="994347174" sldId="267"/>
            <ac:picMk id="9" creationId="{A699FC5C-5A04-3970-9503-A3ED924D8967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05.396" v="35" actId="962"/>
        <pc:sldMkLst>
          <pc:docMk/>
          <pc:sldMk cId="2424359903" sldId="271"/>
        </pc:sldMkLst>
        <pc:picChg chg="add del">
          <ac:chgData name="Neemias Informatica Lima" userId="b77af7bd85500281" providerId="LiveId" clId="{873AE2A8-3340-437E-A199-ACC36AC230B7}" dt="2023-01-12T17:16:33.950" v="22" actId="478"/>
          <ac:picMkLst>
            <pc:docMk/>
            <pc:sldMk cId="2424359903" sldId="271"/>
            <ac:picMk id="3" creationId="{040D331F-FBFF-5898-F3F4-A105ACA314D0}"/>
          </ac:picMkLst>
        </pc:picChg>
        <pc:picChg chg="add mod">
          <ac:chgData name="Neemias Informatica Lima" userId="b77af7bd85500281" providerId="LiveId" clId="{873AE2A8-3340-437E-A199-ACC36AC230B7}" dt="2023-01-12T17:17:05.396" v="35" actId="962"/>
          <ac:picMkLst>
            <pc:docMk/>
            <pc:sldMk cId="2424359903" sldId="271"/>
            <ac:picMk id="4" creationId="{84482478-5A9C-BDDA-C25C-661ABD5C0E8C}"/>
          </ac:picMkLst>
        </pc:picChg>
      </pc:sldChg>
      <pc:sldChg chg="addSp delSp modSp mod">
        <pc:chgData name="Neemias Informatica Lima" userId="b77af7bd85500281" providerId="LiveId" clId="{873AE2A8-3340-437E-A199-ACC36AC230B7}" dt="2023-01-12T17:16:44.478" v="29" actId="478"/>
        <pc:sldMkLst>
          <pc:docMk/>
          <pc:sldMk cId="244236693" sldId="272"/>
        </pc:sldMkLst>
        <pc:spChg chg="add del">
          <ac:chgData name="Neemias Informatica Lima" userId="b77af7bd85500281" providerId="LiveId" clId="{873AE2A8-3340-437E-A199-ACC36AC230B7}" dt="2023-01-06T09:56:02.043" v="17" actId="478"/>
          <ac:spMkLst>
            <pc:docMk/>
            <pc:sldMk cId="244236693" sldId="272"/>
            <ac:spMk id="2" creationId="{C62ABD9A-57AD-9FE5-DA1F-D624BC60E269}"/>
          </ac:spMkLst>
        </pc:spChg>
        <pc:picChg chg="add del mod">
          <ac:chgData name="Neemias Informatica Lima" userId="b77af7bd85500281" providerId="LiveId" clId="{873AE2A8-3340-437E-A199-ACC36AC230B7}" dt="2023-01-12T17:16:44.478" v="29" actId="478"/>
          <ac:picMkLst>
            <pc:docMk/>
            <pc:sldMk cId="244236693" sldId="272"/>
            <ac:picMk id="4" creationId="{2D071F37-97F6-EE88-475A-E8212A54970A}"/>
          </ac:picMkLst>
        </pc:picChg>
      </pc:sldChg>
      <pc:sldChg chg="addSp delSp modSp mod">
        <pc:chgData name="Neemias Informatica Lima" userId="b77af7bd85500281" providerId="LiveId" clId="{873AE2A8-3340-437E-A199-ACC36AC230B7}" dt="2023-01-12T17:16:59.431" v="32" actId="962"/>
        <pc:sldMkLst>
          <pc:docMk/>
          <pc:sldMk cId="3237251479" sldId="274"/>
        </pc:sldMkLst>
        <pc:picChg chg="add del">
          <ac:chgData name="Neemias Informatica Lima" userId="b77af7bd85500281" providerId="LiveId" clId="{873AE2A8-3340-437E-A199-ACC36AC230B7}" dt="2023-01-12T17:16:31.991" v="21" actId="478"/>
          <ac:picMkLst>
            <pc:docMk/>
            <pc:sldMk cId="3237251479" sldId="274"/>
            <ac:picMk id="3" creationId="{8D3AB559-F528-57E4-E705-BADD27848C46}"/>
          </ac:picMkLst>
        </pc:picChg>
        <pc:picChg chg="add mod">
          <ac:chgData name="Neemias Informatica Lima" userId="b77af7bd85500281" providerId="LiveId" clId="{873AE2A8-3340-437E-A199-ACC36AC230B7}" dt="2023-01-12T17:16:59.431" v="32" actId="962"/>
          <ac:picMkLst>
            <pc:docMk/>
            <pc:sldMk cId="3237251479" sldId="274"/>
            <ac:picMk id="4" creationId="{13BAF908-69FE-EFD6-F892-F1E9DF06F98E}"/>
          </ac:picMkLst>
        </pc:picChg>
      </pc:sldChg>
    </pc:docChg>
  </pc:docChgLst>
  <pc:docChgLst>
    <pc:chgData name="Neemias Informatica Lima" userId="b77af7bd85500281" providerId="LiveId" clId="{9360DF10-588A-4A5F-9386-6702DA9B2D2E}"/>
    <pc:docChg chg="custSel modSld sldOrd">
      <pc:chgData name="Neemias Informatica Lima" userId="b77af7bd85500281" providerId="LiveId" clId="{9360DF10-588A-4A5F-9386-6702DA9B2D2E}" dt="2022-10-28T11:14:21.152" v="19"/>
      <pc:docMkLst>
        <pc:docMk/>
      </pc:docMkLst>
      <pc:sldChg chg="addSp delSp modSp mod">
        <pc:chgData name="Neemias Informatica Lima" userId="b77af7bd85500281" providerId="LiveId" clId="{9360DF10-588A-4A5F-9386-6702DA9B2D2E}" dt="2022-10-27T10:44:23.009" v="14"/>
        <pc:sldMkLst>
          <pc:docMk/>
          <pc:sldMk cId="402958929" sldId="258"/>
        </pc:sldMkLst>
        <pc:picChg chg="add mod">
          <ac:chgData name="Neemias Informatica Lima" userId="b77af7bd85500281" providerId="LiveId" clId="{9360DF10-588A-4A5F-9386-6702DA9B2D2E}" dt="2022-10-27T10:44:23.009" v="14"/>
          <ac:picMkLst>
            <pc:docMk/>
            <pc:sldMk cId="402958929" sldId="258"/>
            <ac:picMk id="3" creationId="{61A64CBE-7954-C85E-D711-F9A40BD880F5}"/>
          </ac:picMkLst>
        </pc:picChg>
        <pc:picChg chg="del">
          <ac:chgData name="Neemias Informatica Lima" userId="b77af7bd85500281" providerId="LiveId" clId="{9360DF10-588A-4A5F-9386-6702DA9B2D2E}" dt="2022-10-27T10:43:34.099" v="2" actId="478"/>
          <ac:picMkLst>
            <pc:docMk/>
            <pc:sldMk cId="402958929" sldId="258"/>
            <ac:picMk id="4" creationId="{64AFC73B-4E31-D617-7DB0-313594412964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16.292" v="13"/>
        <pc:sldMkLst>
          <pc:docMk/>
          <pc:sldMk cId="752383100" sldId="259"/>
        </pc:sldMkLst>
        <pc:picChg chg="add mod">
          <ac:chgData name="Neemias Informatica Lima" userId="b77af7bd85500281" providerId="LiveId" clId="{9360DF10-588A-4A5F-9386-6702DA9B2D2E}" dt="2022-10-27T10:44:16.292" v="13"/>
          <ac:picMkLst>
            <pc:docMk/>
            <pc:sldMk cId="752383100" sldId="259"/>
            <ac:picMk id="3" creationId="{F4E09743-78A9-46FB-3AC6-7A7759084E95}"/>
          </ac:picMkLst>
        </pc:picChg>
        <pc:picChg chg="del">
          <ac:chgData name="Neemias Informatica Lima" userId="b77af7bd85500281" providerId="LiveId" clId="{9360DF10-588A-4A5F-9386-6702DA9B2D2E}" dt="2022-10-27T10:43:32.651" v="1" actId="478"/>
          <ac:picMkLst>
            <pc:docMk/>
            <pc:sldMk cId="752383100" sldId="259"/>
            <ac:picMk id="4" creationId="{03A4CE92-6965-2006-C7C0-9B7912D7FD58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30.222" v="15"/>
        <pc:sldMkLst>
          <pc:docMk/>
          <pc:sldMk cId="145279048" sldId="260"/>
        </pc:sldMkLst>
        <pc:picChg chg="add mod">
          <ac:chgData name="Neemias Informatica Lima" userId="b77af7bd85500281" providerId="LiveId" clId="{9360DF10-588A-4A5F-9386-6702DA9B2D2E}" dt="2022-10-27T10:44:30.222" v="15"/>
          <ac:picMkLst>
            <pc:docMk/>
            <pc:sldMk cId="145279048" sldId="260"/>
            <ac:picMk id="3" creationId="{EDDF5C3E-89E0-1A1F-716F-8199F4A785F9}"/>
          </ac:picMkLst>
        </pc:picChg>
        <pc:picChg chg="del">
          <ac:chgData name="Neemias Informatica Lima" userId="b77af7bd85500281" providerId="LiveId" clId="{9360DF10-588A-4A5F-9386-6702DA9B2D2E}" dt="2022-10-27T10:43:35.594" v="3" actId="478"/>
          <ac:picMkLst>
            <pc:docMk/>
            <pc:sldMk cId="145279048" sldId="260"/>
            <ac:picMk id="4" creationId="{76615340-6542-85BC-8763-456C1B614881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36.628" v="16"/>
        <pc:sldMkLst>
          <pc:docMk/>
          <pc:sldMk cId="994487986" sldId="261"/>
        </pc:sldMkLst>
        <pc:picChg chg="add mod">
          <ac:chgData name="Neemias Informatica Lima" userId="b77af7bd85500281" providerId="LiveId" clId="{9360DF10-588A-4A5F-9386-6702DA9B2D2E}" dt="2022-10-27T10:44:36.628" v="16"/>
          <ac:picMkLst>
            <pc:docMk/>
            <pc:sldMk cId="994487986" sldId="261"/>
            <ac:picMk id="3" creationId="{5DF5725A-B2E6-5F08-5465-00CCA4A48C8E}"/>
          </ac:picMkLst>
        </pc:picChg>
        <pc:picChg chg="del">
          <ac:chgData name="Neemias Informatica Lima" userId="b77af7bd85500281" providerId="LiveId" clId="{9360DF10-588A-4A5F-9386-6702DA9B2D2E}" dt="2022-10-27T10:43:36.983" v="4" actId="478"/>
          <ac:picMkLst>
            <pc:docMk/>
            <pc:sldMk cId="994487986" sldId="261"/>
            <ac:picMk id="4" creationId="{BA0B514E-010F-6DB9-C5ED-9FA449AD1B52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43.627" v="17"/>
        <pc:sldMkLst>
          <pc:docMk/>
          <pc:sldMk cId="752769356" sldId="262"/>
        </pc:sldMkLst>
        <pc:picChg chg="add mod">
          <ac:chgData name="Neemias Informatica Lima" userId="b77af7bd85500281" providerId="LiveId" clId="{9360DF10-588A-4A5F-9386-6702DA9B2D2E}" dt="2022-10-27T10:44:43.627" v="17"/>
          <ac:picMkLst>
            <pc:docMk/>
            <pc:sldMk cId="752769356" sldId="262"/>
            <ac:picMk id="3" creationId="{15254F6D-E603-1109-F200-2FC237A637B2}"/>
          </ac:picMkLst>
        </pc:picChg>
        <pc:picChg chg="del">
          <ac:chgData name="Neemias Informatica Lima" userId="b77af7bd85500281" providerId="LiveId" clId="{9360DF10-588A-4A5F-9386-6702DA9B2D2E}" dt="2022-10-27T10:43:39.187" v="5" actId="478"/>
          <ac:picMkLst>
            <pc:docMk/>
            <pc:sldMk cId="752769356" sldId="262"/>
            <ac:picMk id="4" creationId="{F635A0D6-E28E-BDE6-564E-3F3B8F6F9354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49.563" v="18"/>
        <pc:sldMkLst>
          <pc:docMk/>
          <pc:sldMk cId="1969009580" sldId="264"/>
        </pc:sldMkLst>
        <pc:picChg chg="del">
          <ac:chgData name="Neemias Informatica Lima" userId="b77af7bd85500281" providerId="LiveId" clId="{9360DF10-588A-4A5F-9386-6702DA9B2D2E}" dt="2022-10-27T10:43:40.442" v="6" actId="478"/>
          <ac:picMkLst>
            <pc:docMk/>
            <pc:sldMk cId="1969009580" sldId="264"/>
            <ac:picMk id="3" creationId="{13DEF19A-58B9-D5CE-968A-1F0C3B81446D}"/>
          </ac:picMkLst>
        </pc:picChg>
        <pc:picChg chg="add mod">
          <ac:chgData name="Neemias Informatica Lima" userId="b77af7bd85500281" providerId="LiveId" clId="{9360DF10-588A-4A5F-9386-6702DA9B2D2E}" dt="2022-10-27T10:44:49.563" v="18"/>
          <ac:picMkLst>
            <pc:docMk/>
            <pc:sldMk cId="1969009580" sldId="264"/>
            <ac:picMk id="4" creationId="{F007C392-B3FA-B4C8-79AA-1A6E90DB14AD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10.587" v="12"/>
        <pc:sldMkLst>
          <pc:docMk/>
          <pc:sldMk cId="2424359903" sldId="271"/>
        </pc:sldMkLst>
        <pc:picChg chg="add mod">
          <ac:chgData name="Neemias Informatica Lima" userId="b77af7bd85500281" providerId="LiveId" clId="{9360DF10-588A-4A5F-9386-6702DA9B2D2E}" dt="2022-10-27T10:44:10.587" v="12"/>
          <ac:picMkLst>
            <pc:docMk/>
            <pc:sldMk cId="2424359903" sldId="271"/>
            <ac:picMk id="3" creationId="{B1720ED9-03E7-6E2C-94D8-258C32E3FBB3}"/>
          </ac:picMkLst>
        </pc:picChg>
        <pc:picChg chg="del">
          <ac:chgData name="Neemias Informatica Lima" userId="b77af7bd85500281" providerId="LiveId" clId="{9360DF10-588A-4A5F-9386-6702DA9B2D2E}" dt="2022-10-27T10:43:24.797" v="0" actId="478"/>
          <ac:picMkLst>
            <pc:docMk/>
            <pc:sldMk cId="2424359903" sldId="271"/>
            <ac:picMk id="4" creationId="{AFF65C7C-97FC-3662-DC44-D8300AA03AB2}"/>
          </ac:picMkLst>
        </pc:picChg>
      </pc:sldChg>
      <pc:sldChg chg="addSp delSp modSp mod">
        <pc:chgData name="Neemias Informatica Lima" userId="b77af7bd85500281" providerId="LiveId" clId="{9360DF10-588A-4A5F-9386-6702DA9B2D2E}" dt="2022-10-28T11:14:21.152" v="19"/>
        <pc:sldMkLst>
          <pc:docMk/>
          <pc:sldMk cId="244236693" sldId="272"/>
        </pc:sldMkLst>
        <pc:picChg chg="add mod">
          <ac:chgData name="Neemias Informatica Lima" userId="b77af7bd85500281" providerId="LiveId" clId="{9360DF10-588A-4A5F-9386-6702DA9B2D2E}" dt="2022-10-28T11:14:21.152" v="19"/>
          <ac:picMkLst>
            <pc:docMk/>
            <pc:sldMk cId="244236693" sldId="272"/>
            <ac:picMk id="3" creationId="{58B2BD11-32D4-4703-82B7-9FE33646BC4D}"/>
          </ac:picMkLst>
        </pc:picChg>
        <pc:picChg chg="del">
          <ac:chgData name="Neemias Informatica Lima" userId="b77af7bd85500281" providerId="LiveId" clId="{9360DF10-588A-4A5F-9386-6702DA9B2D2E}" dt="2022-10-27T10:43:42.058" v="7" actId="478"/>
          <ac:picMkLst>
            <pc:docMk/>
            <pc:sldMk cId="244236693" sldId="272"/>
            <ac:picMk id="4" creationId="{C4BB349E-34F3-521E-4DBB-AE67BE05EC9B}"/>
          </ac:picMkLst>
        </pc:picChg>
      </pc:sldChg>
      <pc:sldChg chg="addSp delSp modSp mod ord">
        <pc:chgData name="Neemias Informatica Lima" userId="b77af7bd85500281" providerId="LiveId" clId="{9360DF10-588A-4A5F-9386-6702DA9B2D2E}" dt="2022-10-27T10:44:08.590" v="11"/>
        <pc:sldMkLst>
          <pc:docMk/>
          <pc:sldMk cId="3237251479" sldId="274"/>
        </pc:sldMkLst>
        <pc:picChg chg="del">
          <ac:chgData name="Neemias Informatica Lima" userId="b77af7bd85500281" providerId="LiveId" clId="{9360DF10-588A-4A5F-9386-6702DA9B2D2E}" dt="2022-10-27T10:43:43.995" v="8" actId="478"/>
          <ac:picMkLst>
            <pc:docMk/>
            <pc:sldMk cId="3237251479" sldId="274"/>
            <ac:picMk id="3" creationId="{55D8A733-5F9C-7CE6-9602-1646821C2DEF}"/>
          </ac:picMkLst>
        </pc:picChg>
        <pc:picChg chg="add mod">
          <ac:chgData name="Neemias Informatica Lima" userId="b77af7bd85500281" providerId="LiveId" clId="{9360DF10-588A-4A5F-9386-6702DA9B2D2E}" dt="2022-10-27T10:43:58.470" v="9"/>
          <ac:picMkLst>
            <pc:docMk/>
            <pc:sldMk cId="3237251479" sldId="274"/>
            <ac:picMk id="4" creationId="{678E4F0B-3980-1E34-C19F-E2D87AC7FAC0}"/>
          </ac:picMkLst>
        </pc:picChg>
      </pc:sldChg>
    </pc:docChg>
  </pc:docChgLst>
  <pc:docChgLst>
    <pc:chgData name="Neemias Informatica Lima" userId="b77af7bd85500281" providerId="LiveId" clId="{82C4D2B0-9C6F-425E-A90F-95FE9530F5E5}"/>
    <pc:docChg chg="custSel delSld modSld">
      <pc:chgData name="Neemias Informatica Lima" userId="b77af7bd85500281" providerId="LiveId" clId="{82C4D2B0-9C6F-425E-A90F-95FE9530F5E5}" dt="2022-10-21T10:49:34.555" v="19"/>
      <pc:docMkLst>
        <pc:docMk/>
      </pc:docMkLst>
      <pc:sldChg chg="addSp delSp modSp mod">
        <pc:chgData name="Neemias Informatica Lima" userId="b77af7bd85500281" providerId="LiveId" clId="{82C4D2B0-9C6F-425E-A90F-95FE9530F5E5}" dt="2022-10-20T16:34:15.809" v="12"/>
        <pc:sldMkLst>
          <pc:docMk/>
          <pc:sldMk cId="402958929" sldId="258"/>
        </pc:sldMkLst>
        <pc:picChg chg="del">
          <ac:chgData name="Neemias Informatica Lima" userId="b77af7bd85500281" providerId="LiveId" clId="{82C4D2B0-9C6F-425E-A90F-95FE9530F5E5}" dt="2022-10-20T16:33:32.319" v="2" actId="478"/>
          <ac:picMkLst>
            <pc:docMk/>
            <pc:sldMk cId="402958929" sldId="258"/>
            <ac:picMk id="3" creationId="{DE5D8E14-F282-C6CF-6EDF-E4923BAD5C2D}"/>
          </ac:picMkLst>
        </pc:picChg>
        <pc:picChg chg="add mod">
          <ac:chgData name="Neemias Informatica Lima" userId="b77af7bd85500281" providerId="LiveId" clId="{82C4D2B0-9C6F-425E-A90F-95FE9530F5E5}" dt="2022-10-20T16:34:15.809" v="12"/>
          <ac:picMkLst>
            <pc:docMk/>
            <pc:sldMk cId="402958929" sldId="258"/>
            <ac:picMk id="4" creationId="{64AFC73B-4E31-D617-7DB0-313594412964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10.177" v="11"/>
        <pc:sldMkLst>
          <pc:docMk/>
          <pc:sldMk cId="752383100" sldId="259"/>
        </pc:sldMkLst>
        <pc:picChg chg="del">
          <ac:chgData name="Neemias Informatica Lima" userId="b77af7bd85500281" providerId="LiveId" clId="{82C4D2B0-9C6F-425E-A90F-95FE9530F5E5}" dt="2022-10-20T16:33:30.895" v="1" actId="478"/>
          <ac:picMkLst>
            <pc:docMk/>
            <pc:sldMk cId="752383100" sldId="259"/>
            <ac:picMk id="3" creationId="{5F8DE2F8-5070-EC0B-28A1-E9F5DCACE73E}"/>
          </ac:picMkLst>
        </pc:picChg>
        <pc:picChg chg="add mod">
          <ac:chgData name="Neemias Informatica Lima" userId="b77af7bd85500281" providerId="LiveId" clId="{82C4D2B0-9C6F-425E-A90F-95FE9530F5E5}" dt="2022-10-20T16:34:10.177" v="11"/>
          <ac:picMkLst>
            <pc:docMk/>
            <pc:sldMk cId="752383100" sldId="259"/>
            <ac:picMk id="4" creationId="{03A4CE92-6965-2006-C7C0-9B7912D7FD58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21.903" v="13"/>
        <pc:sldMkLst>
          <pc:docMk/>
          <pc:sldMk cId="145279048" sldId="260"/>
        </pc:sldMkLst>
        <pc:picChg chg="del">
          <ac:chgData name="Neemias Informatica Lima" userId="b77af7bd85500281" providerId="LiveId" clId="{82C4D2B0-9C6F-425E-A90F-95FE9530F5E5}" dt="2022-10-20T16:33:33.567" v="3" actId="478"/>
          <ac:picMkLst>
            <pc:docMk/>
            <pc:sldMk cId="145279048" sldId="260"/>
            <ac:picMk id="3" creationId="{3ADE0F63-308E-BB25-DED2-895B0549BBA1}"/>
          </ac:picMkLst>
        </pc:picChg>
        <pc:picChg chg="add mod">
          <ac:chgData name="Neemias Informatica Lima" userId="b77af7bd85500281" providerId="LiveId" clId="{82C4D2B0-9C6F-425E-A90F-95FE9530F5E5}" dt="2022-10-20T16:34:21.903" v="13"/>
          <ac:picMkLst>
            <pc:docMk/>
            <pc:sldMk cId="145279048" sldId="260"/>
            <ac:picMk id="4" creationId="{76615340-6542-85BC-8763-456C1B614881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27.726" v="14"/>
        <pc:sldMkLst>
          <pc:docMk/>
          <pc:sldMk cId="994487986" sldId="261"/>
        </pc:sldMkLst>
        <pc:picChg chg="del">
          <ac:chgData name="Neemias Informatica Lima" userId="b77af7bd85500281" providerId="LiveId" clId="{82C4D2B0-9C6F-425E-A90F-95FE9530F5E5}" dt="2022-10-20T16:33:34.895" v="4" actId="478"/>
          <ac:picMkLst>
            <pc:docMk/>
            <pc:sldMk cId="994487986" sldId="261"/>
            <ac:picMk id="3" creationId="{B8ED9D4F-8E9F-242D-BF14-5578C4ACAF27}"/>
          </ac:picMkLst>
        </pc:picChg>
        <pc:picChg chg="add mod">
          <ac:chgData name="Neemias Informatica Lima" userId="b77af7bd85500281" providerId="LiveId" clId="{82C4D2B0-9C6F-425E-A90F-95FE9530F5E5}" dt="2022-10-20T16:34:27.726" v="14"/>
          <ac:picMkLst>
            <pc:docMk/>
            <pc:sldMk cId="994487986" sldId="261"/>
            <ac:picMk id="4" creationId="{BA0B514E-010F-6DB9-C5ED-9FA449AD1B52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34.187" v="15"/>
        <pc:sldMkLst>
          <pc:docMk/>
          <pc:sldMk cId="752769356" sldId="262"/>
        </pc:sldMkLst>
        <pc:picChg chg="del">
          <ac:chgData name="Neemias Informatica Lima" userId="b77af7bd85500281" providerId="LiveId" clId="{82C4D2B0-9C6F-425E-A90F-95FE9530F5E5}" dt="2022-10-20T16:33:37.216" v="5" actId="478"/>
          <ac:picMkLst>
            <pc:docMk/>
            <pc:sldMk cId="752769356" sldId="262"/>
            <ac:picMk id="3" creationId="{1B333310-023C-B4DE-7337-3C1BF7B90EB7}"/>
          </ac:picMkLst>
        </pc:picChg>
        <pc:picChg chg="add mod">
          <ac:chgData name="Neemias Informatica Lima" userId="b77af7bd85500281" providerId="LiveId" clId="{82C4D2B0-9C6F-425E-A90F-95FE9530F5E5}" dt="2022-10-20T16:34:34.187" v="15"/>
          <ac:picMkLst>
            <pc:docMk/>
            <pc:sldMk cId="752769356" sldId="262"/>
            <ac:picMk id="4" creationId="{F635A0D6-E28E-BDE6-564E-3F3B8F6F9354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40.567" v="16"/>
        <pc:sldMkLst>
          <pc:docMk/>
          <pc:sldMk cId="1969009580" sldId="264"/>
        </pc:sldMkLst>
        <pc:picChg chg="add mod">
          <ac:chgData name="Neemias Informatica Lima" userId="b77af7bd85500281" providerId="LiveId" clId="{82C4D2B0-9C6F-425E-A90F-95FE9530F5E5}" dt="2022-10-20T16:34:40.567" v="16"/>
          <ac:picMkLst>
            <pc:docMk/>
            <pc:sldMk cId="1969009580" sldId="264"/>
            <ac:picMk id="3" creationId="{13DEF19A-58B9-D5CE-968A-1F0C3B81446D}"/>
          </ac:picMkLst>
        </pc:picChg>
        <pc:picChg chg="del">
          <ac:chgData name="Neemias Informatica Lima" userId="b77af7bd85500281" providerId="LiveId" clId="{82C4D2B0-9C6F-425E-A90F-95FE9530F5E5}" dt="2022-10-20T16:33:38.576" v="6" actId="478"/>
          <ac:picMkLst>
            <pc:docMk/>
            <pc:sldMk cId="1969009580" sldId="264"/>
            <ac:picMk id="4" creationId="{170E9AD8-EEA0-1DE9-CE6D-6B9C2CB0E336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04.919" v="10"/>
        <pc:sldMkLst>
          <pc:docMk/>
          <pc:sldMk cId="2424359903" sldId="271"/>
        </pc:sldMkLst>
        <pc:picChg chg="del">
          <ac:chgData name="Neemias Informatica Lima" userId="b77af7bd85500281" providerId="LiveId" clId="{82C4D2B0-9C6F-425E-A90F-95FE9530F5E5}" dt="2022-10-20T16:33:29.643" v="0" actId="478"/>
          <ac:picMkLst>
            <pc:docMk/>
            <pc:sldMk cId="2424359903" sldId="271"/>
            <ac:picMk id="3" creationId="{EA709159-AB76-6978-D6EC-CD8C4337FB32}"/>
          </ac:picMkLst>
        </pc:picChg>
        <pc:picChg chg="add mod">
          <ac:chgData name="Neemias Informatica Lima" userId="b77af7bd85500281" providerId="LiveId" clId="{82C4D2B0-9C6F-425E-A90F-95FE9530F5E5}" dt="2022-10-20T16:34:04.919" v="10"/>
          <ac:picMkLst>
            <pc:docMk/>
            <pc:sldMk cId="2424359903" sldId="271"/>
            <ac:picMk id="4" creationId="{AFF65C7C-97FC-3662-DC44-D8300AA03AB2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47.372" v="17"/>
        <pc:sldMkLst>
          <pc:docMk/>
          <pc:sldMk cId="244236693" sldId="272"/>
        </pc:sldMkLst>
        <pc:picChg chg="del">
          <ac:chgData name="Neemias Informatica Lima" userId="b77af7bd85500281" providerId="LiveId" clId="{82C4D2B0-9C6F-425E-A90F-95FE9530F5E5}" dt="2022-10-20T16:33:40.928" v="7" actId="478"/>
          <ac:picMkLst>
            <pc:docMk/>
            <pc:sldMk cId="244236693" sldId="272"/>
            <ac:picMk id="3" creationId="{C2DB9CE5-41B9-C324-0EA2-5B0AA9574DC1}"/>
          </ac:picMkLst>
        </pc:picChg>
        <pc:picChg chg="add mod">
          <ac:chgData name="Neemias Informatica Lima" userId="b77af7bd85500281" providerId="LiveId" clId="{82C4D2B0-9C6F-425E-A90F-95FE9530F5E5}" dt="2022-10-20T16:34:47.372" v="17"/>
          <ac:picMkLst>
            <pc:docMk/>
            <pc:sldMk cId="244236693" sldId="272"/>
            <ac:picMk id="4" creationId="{C4BB349E-34F3-521E-4DBB-AE67BE05EC9B}"/>
          </ac:picMkLst>
        </pc:picChg>
      </pc:sldChg>
      <pc:sldChg chg="delSp del mod">
        <pc:chgData name="Neemias Informatica Lima" userId="b77af7bd85500281" providerId="LiveId" clId="{82C4D2B0-9C6F-425E-A90F-95FE9530F5E5}" dt="2022-10-20T16:34:50.039" v="18" actId="47"/>
        <pc:sldMkLst>
          <pc:docMk/>
          <pc:sldMk cId="1439188954" sldId="273"/>
        </pc:sldMkLst>
        <pc:picChg chg="del">
          <ac:chgData name="Neemias Informatica Lima" userId="b77af7bd85500281" providerId="LiveId" clId="{82C4D2B0-9C6F-425E-A90F-95FE9530F5E5}" dt="2022-10-20T16:33:42.769" v="8" actId="478"/>
          <ac:picMkLst>
            <pc:docMk/>
            <pc:sldMk cId="1439188954" sldId="273"/>
            <ac:picMk id="4" creationId="{782C2AC7-2594-5116-0CB4-522B2AF6FA9A}"/>
          </ac:picMkLst>
        </pc:picChg>
      </pc:sldChg>
      <pc:sldChg chg="addSp delSp modSp mod">
        <pc:chgData name="Neemias Informatica Lima" userId="b77af7bd85500281" providerId="LiveId" clId="{82C4D2B0-9C6F-425E-A90F-95FE9530F5E5}" dt="2022-10-21T10:49:34.555" v="19"/>
        <pc:sldMkLst>
          <pc:docMk/>
          <pc:sldMk cId="3237251479" sldId="274"/>
        </pc:sldMkLst>
        <pc:picChg chg="add mod">
          <ac:chgData name="Neemias Informatica Lima" userId="b77af7bd85500281" providerId="LiveId" clId="{82C4D2B0-9C6F-425E-A90F-95FE9530F5E5}" dt="2022-10-21T10:49:34.555" v="19"/>
          <ac:picMkLst>
            <pc:docMk/>
            <pc:sldMk cId="3237251479" sldId="274"/>
            <ac:picMk id="3" creationId="{55D8A733-5F9C-7CE6-9602-1646821C2DEF}"/>
          </ac:picMkLst>
        </pc:picChg>
        <pc:picChg chg="del">
          <ac:chgData name="Neemias Informatica Lima" userId="b77af7bd85500281" providerId="LiveId" clId="{82C4D2B0-9C6F-425E-A90F-95FE9530F5E5}" dt="2022-10-20T16:33:44.449" v="9" actId="478"/>
          <ac:picMkLst>
            <pc:docMk/>
            <pc:sldMk cId="3237251479" sldId="274"/>
            <ac:picMk id="3" creationId="{8EAF1FD1-66D5-684F-1656-0276CCA4C33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1D0A36-95DF-4E08-BF12-248E31C3B0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16C1FDD-5866-4D98-8269-3304D171B6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5479776-64CB-41DF-8D1F-1CA302CF5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10/02/2023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83E0D74-AD2E-4E2E-843B-775ADDDD7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C1F435F-33D7-4507-963B-78B620D98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78380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3CCCD1-B412-45C9-B3C2-12B6C4060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31404E1-1530-466D-B64F-14CA1225D1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460E032-6686-4F97-9A76-A499334D9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10/02/2023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1FE70D7-206E-4B11-B1DD-0ECBD0447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E71E3E5-B443-4EBF-9CF2-ED84627C6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27833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09C0892-7744-40AB-A6B8-4667AAE30A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3F1A46B-802B-4DE2-96F0-1F59C51729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72CEB4F-79C4-4331-B109-B5B5F8232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10/02/2023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694741A-7873-4E40-A89D-F746A70EB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062C918-5379-400A-8CE1-BDB262D34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06073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161072-EF05-4DF3-B22E-704A65590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AB27684-E95E-4746-9824-241D83C73C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66C2853-6D7E-4ABA-AAFA-AFE88CE20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10/02/2023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6346A8D-CE9C-4C5E-B9CE-BB848A1DC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72C36AD-63DC-4D99-9CB8-ACF97F5CC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00780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4D6853-848F-4B02-BBA1-1D04F861E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28CF839-524A-468D-92CE-1FD15B2B5B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5B02D69-0D92-4D1D-9390-D9712B2F0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10/02/2023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7C5598C-F03E-4AE3-A5BF-0218FD18B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8AF89A2-2C03-4035-946E-D1FE58575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37837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780F02-8E05-4E5B-93A8-19069CE0A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5CBF14F-9F4F-4544-A8EA-F1891A7DCD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E177087-36C8-492B-8874-4D479ACB99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3C3E9B6-66BC-4E6A-836A-94484A8CF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10/02/2023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E06108D-5668-4104-8275-808FAB59C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812AA4B-02A4-43BD-AD73-E2E11B754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95859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813050-A88D-4285-9F64-5FF076DA4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CDD778B-13A3-4827-8B6B-AAE6931D59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712DA21-8488-4FF7-83CC-D2CB3F86A7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DC5B4EF-1202-4171-AECF-26A43FE3BA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A605919A-A0E6-4E6D-A107-FF927193E3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187F3E03-DAC2-4E5C-9DB9-B8A2FCD6D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10/02/2023</a:t>
            </a:fld>
            <a:endParaRPr lang="pt-BR" dirty="0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6A91F060-9650-4A0A-91E9-7DDE713DC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B2AB8637-A7A9-4449-A21B-CCEBDCB13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73813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197883-0A21-4F05-8E63-B19C48835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80C2D14-E5CD-49CF-8C93-646A4DB27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10/02/2023</a:t>
            </a:fld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2C636A2F-C88C-4CBE-A917-5F1002688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7167D46-B398-4621-B3B6-07F140A49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2461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9892C31C-8A0D-420D-A797-4AFD1A44D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10/02/2023</a:t>
            </a:fld>
            <a:endParaRPr lang="pt-BR" dirty="0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812BCA29-7ACD-404E-8032-BAD570570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0C2531C-9DFF-4AC3-A1BD-B0D41FF61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59930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30676D-C026-4E99-85B4-7DC6215CE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D50707A-9029-4FFA-BD6D-3D2A177F3B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4BAB79E-BDD1-47A9-8D50-2B7F42565F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9E2B329-8D66-4ACB-A8F9-A17EAEBBB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10/02/2023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DD076CF-EF56-4AC2-8F14-B542DC6C3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6047B5C-D414-48A8-BFF9-FF9E5D021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85438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6D22DC-2FEE-40A1-9F21-F066F1606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0B50611E-FE49-46BF-A2B8-85BB9AF3AE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3156A17-9F3F-49CA-831D-1609791234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9B5F228-04B3-4F0F-B359-88FC8DF37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10/02/2023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ED7FB54-A10C-4567-B4A8-23FF95704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BEF55BE-4FF1-44C5-B144-3480849E1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04865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DEB41C3C-B4B6-4DC3-A919-18F41D353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A00415F-3220-44DC-A9DC-23A980BBCF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31FDF7D-EA75-452F-B68A-137B77E639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5164F9-E2F3-46A2-89AE-326E44B2803D}" type="datetimeFigureOut">
              <a:rPr lang="pt-BR" smtClean="0"/>
              <a:t>10/02/2023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783906E-1A4B-40E9-9A77-894C1D79E7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B77227B-8A90-4AE2-AD97-D7F204518E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703481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Info_licao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54;p1">
            <a:extLst>
              <a:ext uri="{FF2B5EF4-FFF2-40B4-BE49-F238E27FC236}">
                <a16:creationId xmlns:a16="http://schemas.microsoft.com/office/drawing/2014/main" id="{7A53A5F8-8C6D-CD01-1662-DD72A8466952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372514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10">
            <a:extLst>
              <a:ext uri="{FF2B5EF4-FFF2-40B4-BE49-F238E27FC236}">
                <a16:creationId xmlns:a16="http://schemas.microsoft.com/office/drawing/2014/main" id="{7A00D1FE-A91D-475C-ABB5-6D0855277CD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755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DD08997-FF44-41E8-8C69-3AEEAE0D11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81"/>
            <a:ext cx="12192000" cy="6854019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4486522B-D171-4B11-A362-910438A639E2}"/>
              </a:ext>
            </a:extLst>
          </p:cNvPr>
          <p:cNvSpPr/>
          <p:nvPr/>
        </p:nvSpPr>
        <p:spPr>
          <a:xfrm>
            <a:off x="3996267" y="1411111"/>
            <a:ext cx="6073422" cy="68862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1º TRIMESTRE DE 2023</a:t>
            </a:r>
          </a:p>
        </p:txBody>
      </p:sp>
      <p:sp>
        <p:nvSpPr>
          <p:cNvPr id="8" name="CaixaDeTexto 7">
            <a:hlinkClick r:id="rId3"/>
            <a:extLst>
              <a:ext uri="{FF2B5EF4-FFF2-40B4-BE49-F238E27FC236}">
                <a16:creationId xmlns:a16="http://schemas.microsoft.com/office/drawing/2014/main" id="{52434B48-5203-4E7A-89AC-23632D6C3B17}"/>
              </a:ext>
            </a:extLst>
          </p:cNvPr>
          <p:cNvSpPr txBox="1"/>
          <p:nvPr/>
        </p:nvSpPr>
        <p:spPr>
          <a:xfrm>
            <a:off x="2802833" y="133670"/>
            <a:ext cx="88955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0070C0"/>
                </a:solidFill>
                <a:latin typeface="Arial Black" panose="020B0A04020102020204" pitchFamily="34" charset="0"/>
              </a:rPr>
              <a:t>Canal no Telegran - </a:t>
            </a:r>
            <a:r>
              <a:rPr lang="pt-BR" sz="2400" dirty="0">
                <a:solidFill>
                  <a:srgbClr val="0070C0"/>
                </a:solidFill>
                <a:latin typeface="Arial Black" panose="020B0A04020102020204" pitchFamily="34" charset="0"/>
                <a:hlinkClick r:id="rId3"/>
              </a:rPr>
              <a:t>https://t.me/Info_licao</a:t>
            </a:r>
            <a:endParaRPr lang="pt-BR" sz="24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0168531-42CA-9744-D4F4-6BF20A4503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111904"/>
            <a:ext cx="12192000" cy="4742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3471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5E045ADB-0F08-4914-96C3-947ACA5D3C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308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F888D6D-98A9-455F-AD6E-A07BDA46F7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2605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90E7710-091A-452B-950C-6DDDB6FC0A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063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59;p2">
            <a:extLst>
              <a:ext uri="{FF2B5EF4-FFF2-40B4-BE49-F238E27FC236}">
                <a16:creationId xmlns:a16="http://schemas.microsoft.com/office/drawing/2014/main" id="{390881B9-C41E-9AD8-7979-E93EB5A4CBA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4359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64;p3">
            <a:extLst>
              <a:ext uri="{FF2B5EF4-FFF2-40B4-BE49-F238E27FC236}">
                <a16:creationId xmlns:a16="http://schemas.microsoft.com/office/drawing/2014/main" id="{F17697C5-B3D6-B35D-C9F1-862116115BC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9317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2383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69;p4">
            <a:extLst>
              <a:ext uri="{FF2B5EF4-FFF2-40B4-BE49-F238E27FC236}">
                <a16:creationId xmlns:a16="http://schemas.microsoft.com/office/drawing/2014/main" id="{66A663EC-0EF2-FA9C-DF1A-27B033FD4D8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958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74;p5">
            <a:extLst>
              <a:ext uri="{FF2B5EF4-FFF2-40B4-BE49-F238E27FC236}">
                <a16:creationId xmlns:a16="http://schemas.microsoft.com/office/drawing/2014/main" id="{DB05A2AF-ACEA-CD0C-95D9-231AAE8764EB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2790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79;p6">
            <a:extLst>
              <a:ext uri="{FF2B5EF4-FFF2-40B4-BE49-F238E27FC236}">
                <a16:creationId xmlns:a16="http://schemas.microsoft.com/office/drawing/2014/main" id="{7E95B3AD-0BAC-FAAE-3B36-8D32D0CF91D8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44879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84;p7">
            <a:extLst>
              <a:ext uri="{FF2B5EF4-FFF2-40B4-BE49-F238E27FC236}">
                <a16:creationId xmlns:a16="http://schemas.microsoft.com/office/drawing/2014/main" id="{AD30E2FC-33D1-1C75-471A-DB505EE3C87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90095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89;p8">
            <a:extLst>
              <a:ext uri="{FF2B5EF4-FFF2-40B4-BE49-F238E27FC236}">
                <a16:creationId xmlns:a16="http://schemas.microsoft.com/office/drawing/2014/main" id="{AFB796A7-CE01-A18F-C53C-50089836920B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2366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94;p9">
            <a:extLst>
              <a:ext uri="{FF2B5EF4-FFF2-40B4-BE49-F238E27FC236}">
                <a16:creationId xmlns:a16="http://schemas.microsoft.com/office/drawing/2014/main" id="{911FF8C0-A14D-52AE-EFEC-A5E033718AC0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3285776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563</TotalTime>
  <Words>17</Words>
  <Application>Microsoft Office PowerPoint</Application>
  <PresentationFormat>Widescreen</PresentationFormat>
  <Paragraphs>2</Paragraphs>
  <Slides>14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9" baseType="lpstr">
      <vt:lpstr>Arial</vt:lpstr>
      <vt:lpstr>Arial Black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Eduardo Harada</dc:creator>
  <cp:lastModifiedBy>Neemias Informatica Lima</cp:lastModifiedBy>
  <cp:revision>108</cp:revision>
  <dcterms:created xsi:type="dcterms:W3CDTF">2021-06-09T13:46:04Z</dcterms:created>
  <dcterms:modified xsi:type="dcterms:W3CDTF">2023-02-10T20:38:17Z</dcterms:modified>
</cp:coreProperties>
</file>