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59" r:id="rId4"/>
    <p:sldId id="258" r:id="rId5"/>
    <p:sldId id="260" r:id="rId6"/>
    <p:sldId id="261" r:id="rId7"/>
    <p:sldId id="264" r:id="rId8"/>
    <p:sldId id="272" r:id="rId9"/>
    <p:sldId id="27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E3CF94-3A65-4C12-BA59-18F1403CC609}" v="9" dt="2023-02-03T12:18:27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03/02/2023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03/02/2023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03/02/2023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03/02/2023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03/02/2023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03/02/2023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03/02/2023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B68CFBC7-EAD0-77F4-559A-0CD0E683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168531-42CA-9744-D4F4-6BF20A450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1904"/>
            <a:ext cx="12192000" cy="47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A76D9828-4A57-7554-5860-AF1D895A0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CC895985-7FA5-DFFA-DED1-949515D68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EF47E0C-97C3-B249-8477-9BD03FF84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AB34A9B-8E47-1B0A-DE07-532DBB2FE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063965CF-358A-532B-3FA8-CB4D96B14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17162CC-2DC1-4292-4962-16CAFC85B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F0A77CF4-1085-18D8-E5B8-16E706B14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E2229E69-4E05-CE8C-A261-63D8B445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57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2023-02-03T12:18:36Z</dcterms:modified>
</cp:coreProperties>
</file>