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4" r:id="rId8"/>
    <p:sldId id="272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107D-542D-47B8-8DC8-CBD5C00F348A}" v="9" dt="2023-01-27T09:47:27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1AA4B68-0EB2-FA75-0945-630878BF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00D642D-C5DC-E07A-ECC0-44224903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F85A4B2C-4DF9-1B82-A426-FDFE2537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17E6AE4-0269-36D8-DF18-1D7E5EBD5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9CC28E88-E866-830D-6B8A-548FF9C6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B3B82D0F-F561-789D-5207-9FB6835E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484F9E8-4C33-249C-08F1-9EF81C39B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CE3177B-367D-229B-D63F-C2764C7A3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8101529-BF00-D3A2-107E-7EFA48FFE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7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2023-01-27T09:47:35Z</dcterms:modified>
</cp:coreProperties>
</file>