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2" r:id="rId8"/>
    <p:sldId id="264" r:id="rId9"/>
    <p:sldId id="272" r:id="rId10"/>
    <p:sldId id="27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6D843-43AC-4FE7-893C-B3F7DC3E7E31}" v="12" dt="2023-01-20T13:44:05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62A217A-7144-30BA-199E-AEFDFC2B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886430AF-5771-89D0-7090-475C6F79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9BE30C-F765-4F41-F384-45A08A3E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3A26B63-3E91-2643-C9F5-905364469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CF400536-896E-A855-FCA0-65026133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Forma, Polígono&#10;&#10;Descrição gerada automaticamente">
            <a:extLst>
              <a:ext uri="{FF2B5EF4-FFF2-40B4-BE49-F238E27FC236}">
                <a16:creationId xmlns:a16="http://schemas.microsoft.com/office/drawing/2014/main" id="{CA2476BA-38F5-F886-85A7-216B07069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75D8070-0237-130B-8E1A-D3110D67C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51B6CBA8-D479-DB73-D412-AA5609519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270BDFF9-3313-55A6-4C3D-1890A6C9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D9BBC4B-7073-3F74-9E31-93CE0A233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2023-01-20T13:44:10Z</dcterms:modified>
</cp:coreProperties>
</file>