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1" r:id="rId3"/>
    <p:sldId id="259" r:id="rId4"/>
    <p:sldId id="258" r:id="rId5"/>
    <p:sldId id="260" r:id="rId6"/>
    <p:sldId id="261" r:id="rId7"/>
    <p:sldId id="262" r:id="rId8"/>
    <p:sldId id="264" r:id="rId9"/>
    <p:sldId id="272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841AA-35BC-445A-BD63-629286B966A8}" v="1" dt="2023-01-12T21:47:06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12/01/2023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12/01/2023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12/01/2023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12/01/2023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13BAF908-69FE-EFD6-F892-F1E9DF06F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5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168531-42CA-9744-D4F4-6BF20A450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1904"/>
            <a:ext cx="12192000" cy="47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4482478-5A9C-BDDA-C25C-661ABD5C0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DDA71125-2CD2-D030-B42B-A20B9B913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32DE2679-9D37-F6FF-9EC0-36D7AB444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7106E153-9836-4298-3E3A-07B2BBA19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97C4AC31-9842-609A-9378-E8D0EA9DD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EBE9679F-E202-DB0A-D1A3-F5E714425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16A11AD6-FDED-8FB1-801B-3B59AA8EC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, Seta&#10;&#10;Descrição gerada automaticamente">
            <a:extLst>
              <a:ext uri="{FF2B5EF4-FFF2-40B4-BE49-F238E27FC236}">
                <a16:creationId xmlns:a16="http://schemas.microsoft.com/office/drawing/2014/main" id="{AF464FDB-247A-8B78-A47F-C9F8377D6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6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2023-01-12T21:47:09Z</dcterms:modified>
</cp:coreProperties>
</file>